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80" r:id="rId3"/>
    <p:sldId id="257" r:id="rId4"/>
    <p:sldId id="258" r:id="rId5"/>
    <p:sldId id="275" r:id="rId6"/>
    <p:sldId id="260" r:id="rId7"/>
    <p:sldId id="261" r:id="rId8"/>
    <p:sldId id="265" r:id="rId9"/>
    <p:sldId id="264" r:id="rId10"/>
    <p:sldId id="276" r:id="rId11"/>
    <p:sldId id="277" r:id="rId12"/>
    <p:sldId id="266" r:id="rId13"/>
    <p:sldId id="285" r:id="rId14"/>
    <p:sldId id="286" r:id="rId15"/>
    <p:sldId id="268" r:id="rId16"/>
    <p:sldId id="281" r:id="rId17"/>
    <p:sldId id="282" r:id="rId18"/>
    <p:sldId id="283" r:id="rId19"/>
    <p:sldId id="284" r:id="rId20"/>
    <p:sldId id="287" r:id="rId21"/>
    <p:sldId id="263" r:id="rId22"/>
    <p:sldId id="273" r:id="rId23"/>
    <p:sldId id="270" r:id="rId24"/>
    <p:sldId id="274" r:id="rId25"/>
    <p:sldId id="262" r:id="rId26"/>
    <p:sldId id="288"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6775D0-BD31-48FF-AAF6-D33273827A63}" v="35" dt="2024-01-08T11:39:28.0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65" d="100"/>
          <a:sy n="65" d="100"/>
        </p:scale>
        <p:origin x="-672" y="-6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agana Ignjatovic Ristic" userId="87700855897c5d02" providerId="LiveId" clId="{506775D0-BD31-48FF-AAF6-D33273827A63}"/>
    <pc:docChg chg="undo redo custSel addSld delSld modSld sldOrd">
      <pc:chgData name="Dragana Ignjatovic Ristic" userId="87700855897c5d02" providerId="LiveId" clId="{506775D0-BD31-48FF-AAF6-D33273827A63}" dt="2024-01-08T11:40:02.467" v="1416" actId="20577"/>
      <pc:docMkLst>
        <pc:docMk/>
      </pc:docMkLst>
      <pc:sldChg chg="modSp new mod">
        <pc:chgData name="Dragana Ignjatovic Ristic" userId="87700855897c5d02" providerId="LiveId" clId="{506775D0-BD31-48FF-AAF6-D33273827A63}" dt="2024-01-08T10:56:07.948" v="806" actId="2711"/>
        <pc:sldMkLst>
          <pc:docMk/>
          <pc:sldMk cId="3983746948" sldId="256"/>
        </pc:sldMkLst>
        <pc:spChg chg="mod">
          <ac:chgData name="Dragana Ignjatovic Ristic" userId="87700855897c5d02" providerId="LiveId" clId="{506775D0-BD31-48FF-AAF6-D33273827A63}" dt="2024-01-08T10:56:07.948" v="806" actId="2711"/>
          <ac:spMkLst>
            <pc:docMk/>
            <pc:sldMk cId="3983746948" sldId="256"/>
            <ac:spMk id="2" creationId="{38419EAA-FEFF-EB42-89C2-98FECDBE4512}"/>
          </ac:spMkLst>
        </pc:spChg>
        <pc:spChg chg="mod">
          <ac:chgData name="Dragana Ignjatovic Ristic" userId="87700855897c5d02" providerId="LiveId" clId="{506775D0-BD31-48FF-AAF6-D33273827A63}" dt="2024-01-07T18:35:39.847" v="59" actId="20577"/>
          <ac:spMkLst>
            <pc:docMk/>
            <pc:sldMk cId="3983746948" sldId="256"/>
            <ac:spMk id="3" creationId="{E4367B5E-6AC8-760C-7EC9-A63AFD567EB4}"/>
          </ac:spMkLst>
        </pc:spChg>
      </pc:sldChg>
      <pc:sldChg chg="addSp delSp modSp new mod">
        <pc:chgData name="Dragana Ignjatovic Ristic" userId="87700855897c5d02" providerId="LiveId" clId="{506775D0-BD31-48FF-AAF6-D33273827A63}" dt="2024-01-07T18:44:56.480" v="94" actId="14100"/>
        <pc:sldMkLst>
          <pc:docMk/>
          <pc:sldMk cId="4002176205" sldId="257"/>
        </pc:sldMkLst>
        <pc:spChg chg="mod">
          <ac:chgData name="Dragana Ignjatovic Ristic" userId="87700855897c5d02" providerId="LiveId" clId="{506775D0-BD31-48FF-AAF6-D33273827A63}" dt="2024-01-07T18:36:54.929" v="78" actId="20577"/>
          <ac:spMkLst>
            <pc:docMk/>
            <pc:sldMk cId="4002176205" sldId="257"/>
            <ac:spMk id="2" creationId="{451719EE-88B3-4A3A-26E5-A26F23561D01}"/>
          </ac:spMkLst>
        </pc:spChg>
        <pc:spChg chg="del">
          <ac:chgData name="Dragana Ignjatovic Ristic" userId="87700855897c5d02" providerId="LiveId" clId="{506775D0-BD31-48FF-AAF6-D33273827A63}" dt="2024-01-07T18:44:23.278" v="84" actId="22"/>
          <ac:spMkLst>
            <pc:docMk/>
            <pc:sldMk cId="4002176205" sldId="257"/>
            <ac:spMk id="3" creationId="{90EDB1DE-5BF0-D4C4-1268-57C9A169B1A1}"/>
          </ac:spMkLst>
        </pc:spChg>
        <pc:picChg chg="add mod ord modCrop">
          <ac:chgData name="Dragana Ignjatovic Ristic" userId="87700855897c5d02" providerId="LiveId" clId="{506775D0-BD31-48FF-AAF6-D33273827A63}" dt="2024-01-07T18:44:56.480" v="94" actId="14100"/>
          <ac:picMkLst>
            <pc:docMk/>
            <pc:sldMk cId="4002176205" sldId="257"/>
            <ac:picMk id="5" creationId="{FB8093B0-E90E-410A-C814-5626238668B0}"/>
          </ac:picMkLst>
        </pc:picChg>
      </pc:sldChg>
      <pc:sldChg chg="modSp new mod">
        <pc:chgData name="Dragana Ignjatovic Ristic" userId="87700855897c5d02" providerId="LiveId" clId="{506775D0-BD31-48FF-AAF6-D33273827A63}" dt="2024-01-08T10:57:20.076" v="809" actId="21"/>
        <pc:sldMkLst>
          <pc:docMk/>
          <pc:sldMk cId="2911636196" sldId="258"/>
        </pc:sldMkLst>
        <pc:spChg chg="mod">
          <ac:chgData name="Dragana Ignjatovic Ristic" userId="87700855897c5d02" providerId="LiveId" clId="{506775D0-BD31-48FF-AAF6-D33273827A63}" dt="2024-01-07T18:45:23.287" v="97"/>
          <ac:spMkLst>
            <pc:docMk/>
            <pc:sldMk cId="2911636196" sldId="258"/>
            <ac:spMk id="2" creationId="{6528F1DB-C855-0AC6-4A8B-AD78753D1A7A}"/>
          </ac:spMkLst>
        </pc:spChg>
        <pc:spChg chg="mod">
          <ac:chgData name="Dragana Ignjatovic Ristic" userId="87700855897c5d02" providerId="LiveId" clId="{506775D0-BD31-48FF-AAF6-D33273827A63}" dt="2024-01-08T10:57:20.076" v="809" actId="21"/>
          <ac:spMkLst>
            <pc:docMk/>
            <pc:sldMk cId="2911636196" sldId="258"/>
            <ac:spMk id="3" creationId="{01BB2AE9-5B41-199E-1EB6-0EE045D29ABA}"/>
          </ac:spMkLst>
        </pc:spChg>
      </pc:sldChg>
      <pc:sldChg chg="modSp new del mod">
        <pc:chgData name="Dragana Ignjatovic Ristic" userId="87700855897c5d02" providerId="LiveId" clId="{506775D0-BD31-48FF-AAF6-D33273827A63}" dt="2024-01-08T10:57:37.630" v="813" actId="47"/>
        <pc:sldMkLst>
          <pc:docMk/>
          <pc:sldMk cId="546093822" sldId="259"/>
        </pc:sldMkLst>
        <pc:spChg chg="mod">
          <ac:chgData name="Dragana Ignjatovic Ristic" userId="87700855897c5d02" providerId="LiveId" clId="{506775D0-BD31-48FF-AAF6-D33273827A63}" dt="2024-01-07T18:46:24.519" v="109" actId="20577"/>
          <ac:spMkLst>
            <pc:docMk/>
            <pc:sldMk cId="546093822" sldId="259"/>
            <ac:spMk id="2" creationId="{D7E1436E-3B50-360B-C5F4-9FFC2EBE473F}"/>
          </ac:spMkLst>
        </pc:spChg>
        <pc:spChg chg="mod">
          <ac:chgData name="Dragana Ignjatovic Ristic" userId="87700855897c5d02" providerId="LiveId" clId="{506775D0-BD31-48FF-AAF6-D33273827A63}" dt="2024-01-07T18:46:36.214" v="110" actId="20577"/>
          <ac:spMkLst>
            <pc:docMk/>
            <pc:sldMk cId="546093822" sldId="259"/>
            <ac:spMk id="3" creationId="{93DF0E4C-EB27-40A4-E494-3D3311D3D905}"/>
          </ac:spMkLst>
        </pc:spChg>
      </pc:sldChg>
      <pc:sldChg chg="modSp new mod">
        <pc:chgData name="Dragana Ignjatovic Ristic" userId="87700855897c5d02" providerId="LiveId" clId="{506775D0-BD31-48FF-AAF6-D33273827A63}" dt="2024-01-07T18:47:50.280" v="157" actId="20577"/>
        <pc:sldMkLst>
          <pc:docMk/>
          <pc:sldMk cId="3465405090" sldId="260"/>
        </pc:sldMkLst>
        <pc:spChg chg="mod">
          <ac:chgData name="Dragana Ignjatovic Ristic" userId="87700855897c5d02" providerId="LiveId" clId="{506775D0-BD31-48FF-AAF6-D33273827A63}" dt="2024-01-07T18:47:33.444" v="152" actId="313"/>
          <ac:spMkLst>
            <pc:docMk/>
            <pc:sldMk cId="3465405090" sldId="260"/>
            <ac:spMk id="2" creationId="{5F85AF05-6B07-2C19-06FF-15AAA6E8E470}"/>
          </ac:spMkLst>
        </pc:spChg>
        <pc:spChg chg="mod">
          <ac:chgData name="Dragana Ignjatovic Ristic" userId="87700855897c5d02" providerId="LiveId" clId="{506775D0-BD31-48FF-AAF6-D33273827A63}" dt="2024-01-07T18:47:50.280" v="157" actId="20577"/>
          <ac:spMkLst>
            <pc:docMk/>
            <pc:sldMk cId="3465405090" sldId="260"/>
            <ac:spMk id="3" creationId="{50569557-6572-8182-E700-EED7ED94B14A}"/>
          </ac:spMkLst>
        </pc:spChg>
      </pc:sldChg>
      <pc:sldChg chg="modSp new mod">
        <pc:chgData name="Dragana Ignjatovic Ristic" userId="87700855897c5d02" providerId="LiveId" clId="{506775D0-BD31-48FF-AAF6-D33273827A63}" dt="2024-01-08T10:58:06.766" v="819" actId="5793"/>
        <pc:sldMkLst>
          <pc:docMk/>
          <pc:sldMk cId="980504249" sldId="261"/>
        </pc:sldMkLst>
        <pc:spChg chg="mod">
          <ac:chgData name="Dragana Ignjatovic Ristic" userId="87700855897c5d02" providerId="LiveId" clId="{506775D0-BD31-48FF-AAF6-D33273827A63}" dt="2024-01-07T18:48:28.743" v="162" actId="6549"/>
          <ac:spMkLst>
            <pc:docMk/>
            <pc:sldMk cId="980504249" sldId="261"/>
            <ac:spMk id="2" creationId="{FF0DCA4A-75F5-F41D-248F-2E8EF915E719}"/>
          </ac:spMkLst>
        </pc:spChg>
        <pc:spChg chg="mod">
          <ac:chgData name="Dragana Ignjatovic Ristic" userId="87700855897c5d02" providerId="LiveId" clId="{506775D0-BD31-48FF-AAF6-D33273827A63}" dt="2024-01-08T10:58:06.766" v="819" actId="5793"/>
          <ac:spMkLst>
            <pc:docMk/>
            <pc:sldMk cId="980504249" sldId="261"/>
            <ac:spMk id="3" creationId="{4BBF4CDD-EAF6-7171-C4CA-7922C1CA9D76}"/>
          </ac:spMkLst>
        </pc:spChg>
      </pc:sldChg>
      <pc:sldChg chg="add">
        <pc:chgData name="Dragana Ignjatovic Ristic" userId="87700855897c5d02" providerId="LiveId" clId="{506775D0-BD31-48FF-AAF6-D33273827A63}" dt="2024-01-08T10:59:04.074" v="825"/>
        <pc:sldMkLst>
          <pc:docMk/>
          <pc:sldMk cId="695032645" sldId="262"/>
        </pc:sldMkLst>
      </pc:sldChg>
      <pc:sldChg chg="modSp new del mod">
        <pc:chgData name="Dragana Ignjatovic Ristic" userId="87700855897c5d02" providerId="LiveId" clId="{506775D0-BD31-48FF-AAF6-D33273827A63}" dt="2024-01-08T10:58:57.041" v="824" actId="2696"/>
        <pc:sldMkLst>
          <pc:docMk/>
          <pc:sldMk cId="3855561706" sldId="262"/>
        </pc:sldMkLst>
        <pc:spChg chg="mod">
          <ac:chgData name="Dragana Ignjatovic Ristic" userId="87700855897c5d02" providerId="LiveId" clId="{506775D0-BD31-48FF-AAF6-D33273827A63}" dt="2024-01-07T18:49:37.820" v="274"/>
          <ac:spMkLst>
            <pc:docMk/>
            <pc:sldMk cId="3855561706" sldId="262"/>
            <ac:spMk id="2" creationId="{EEC47D67-5D42-71CD-B4D7-31FE71EF215E}"/>
          </ac:spMkLst>
        </pc:spChg>
        <pc:spChg chg="mod">
          <ac:chgData name="Dragana Ignjatovic Ristic" userId="87700855897c5d02" providerId="LiveId" clId="{506775D0-BD31-48FF-AAF6-D33273827A63}" dt="2024-01-07T18:50:25.657" v="356" actId="6549"/>
          <ac:spMkLst>
            <pc:docMk/>
            <pc:sldMk cId="3855561706" sldId="262"/>
            <ac:spMk id="3" creationId="{0F70E6B5-C8BE-1A4D-1AC8-97E8F3B7F71A}"/>
          </ac:spMkLst>
        </pc:spChg>
      </pc:sldChg>
      <pc:sldChg chg="addSp delSp modSp new mod modClrScheme chgLayout">
        <pc:chgData name="Dragana Ignjatovic Ristic" userId="87700855897c5d02" providerId="LiveId" clId="{506775D0-BD31-48FF-AAF6-D33273827A63}" dt="2024-01-08T11:39:36.237" v="1375" actId="700"/>
        <pc:sldMkLst>
          <pc:docMk/>
          <pc:sldMk cId="2537660648" sldId="263"/>
        </pc:sldMkLst>
        <pc:spChg chg="del">
          <ac:chgData name="Dragana Ignjatovic Ristic" userId="87700855897c5d02" providerId="LiveId" clId="{506775D0-BD31-48FF-AAF6-D33273827A63}" dt="2024-01-08T11:39:36.237" v="1375" actId="700"/>
          <ac:spMkLst>
            <pc:docMk/>
            <pc:sldMk cId="2537660648" sldId="263"/>
            <ac:spMk id="2" creationId="{3DF08C6E-5DD4-FE96-061F-4A951649DEBA}"/>
          </ac:spMkLst>
        </pc:spChg>
        <pc:spChg chg="del">
          <ac:chgData name="Dragana Ignjatovic Ristic" userId="87700855897c5d02" providerId="LiveId" clId="{506775D0-BD31-48FF-AAF6-D33273827A63}" dt="2024-01-08T11:39:36.237" v="1375" actId="700"/>
          <ac:spMkLst>
            <pc:docMk/>
            <pc:sldMk cId="2537660648" sldId="263"/>
            <ac:spMk id="3" creationId="{31858AFC-F8AD-CB8B-9724-B53BCF365C4B}"/>
          </ac:spMkLst>
        </pc:spChg>
        <pc:picChg chg="add mod modCrop">
          <ac:chgData name="Dragana Ignjatovic Ristic" userId="87700855897c5d02" providerId="LiveId" clId="{506775D0-BD31-48FF-AAF6-D33273827A63}" dt="2024-01-07T18:54:22.441" v="365" actId="14100"/>
          <ac:picMkLst>
            <pc:docMk/>
            <pc:sldMk cId="2537660648" sldId="263"/>
            <ac:picMk id="5" creationId="{07C4641B-B81B-2542-997F-50810B2A1A9A}"/>
          </ac:picMkLst>
        </pc:picChg>
      </pc:sldChg>
      <pc:sldChg chg="addSp delSp modSp new mod modClrScheme chgLayout modNotesTx">
        <pc:chgData name="Dragana Ignjatovic Ristic" userId="87700855897c5d02" providerId="LiveId" clId="{506775D0-BD31-48FF-AAF6-D33273827A63}" dt="2024-01-08T11:05:50.750" v="965" actId="20577"/>
        <pc:sldMkLst>
          <pc:docMk/>
          <pc:sldMk cId="4136999465" sldId="264"/>
        </pc:sldMkLst>
        <pc:spChg chg="del">
          <ac:chgData name="Dragana Ignjatovic Ristic" userId="87700855897c5d02" providerId="LiveId" clId="{506775D0-BD31-48FF-AAF6-D33273827A63}" dt="2024-01-08T11:04:32.680" v="900" actId="700"/>
          <ac:spMkLst>
            <pc:docMk/>
            <pc:sldMk cId="4136999465" sldId="264"/>
            <ac:spMk id="2" creationId="{FB6022CC-A972-108E-BFFD-234E1510EBC6}"/>
          </ac:spMkLst>
        </pc:spChg>
        <pc:spChg chg="del">
          <ac:chgData name="Dragana Ignjatovic Ristic" userId="87700855897c5d02" providerId="LiveId" clId="{506775D0-BD31-48FF-AAF6-D33273827A63}" dt="2024-01-08T11:04:32.680" v="900" actId="700"/>
          <ac:spMkLst>
            <pc:docMk/>
            <pc:sldMk cId="4136999465" sldId="264"/>
            <ac:spMk id="3" creationId="{4EA994BD-9681-39C3-E3C7-76B44EC85A87}"/>
          </ac:spMkLst>
        </pc:spChg>
        <pc:picChg chg="add mod modCrop">
          <ac:chgData name="Dragana Ignjatovic Ristic" userId="87700855897c5d02" providerId="LiveId" clId="{506775D0-BD31-48FF-AAF6-D33273827A63}" dt="2024-01-08T11:04:30.184" v="899" actId="1076"/>
          <ac:picMkLst>
            <pc:docMk/>
            <pc:sldMk cId="4136999465" sldId="264"/>
            <ac:picMk id="5" creationId="{C035AED6-4305-B501-EF9A-CF172D3EFAF0}"/>
          </ac:picMkLst>
        </pc:picChg>
      </pc:sldChg>
      <pc:sldChg chg="modSp new mod">
        <pc:chgData name="Dragana Ignjatovic Ristic" userId="87700855897c5d02" providerId="LiveId" clId="{506775D0-BD31-48FF-AAF6-D33273827A63}" dt="2024-01-08T10:58:49.915" v="823" actId="2711"/>
        <pc:sldMkLst>
          <pc:docMk/>
          <pc:sldMk cId="667829310" sldId="265"/>
        </pc:sldMkLst>
        <pc:spChg chg="mod">
          <ac:chgData name="Dragana Ignjatovic Ristic" userId="87700855897c5d02" providerId="LiveId" clId="{506775D0-BD31-48FF-AAF6-D33273827A63}" dt="2024-01-08T10:58:49.915" v="823" actId="2711"/>
          <ac:spMkLst>
            <pc:docMk/>
            <pc:sldMk cId="667829310" sldId="265"/>
            <ac:spMk id="2" creationId="{BA2AE946-7124-4798-5CA7-26C035A1D96C}"/>
          </ac:spMkLst>
        </pc:spChg>
        <pc:spChg chg="mod">
          <ac:chgData name="Dragana Ignjatovic Ristic" userId="87700855897c5d02" providerId="LiveId" clId="{506775D0-BD31-48FF-AAF6-D33273827A63}" dt="2024-01-08T10:58:41.171" v="822" actId="20577"/>
          <ac:spMkLst>
            <pc:docMk/>
            <pc:sldMk cId="667829310" sldId="265"/>
            <ac:spMk id="3" creationId="{1B73964B-4DCD-FB25-BB60-68B42F729AC3}"/>
          </ac:spMkLst>
        </pc:spChg>
      </pc:sldChg>
      <pc:sldChg chg="addSp modSp new mod">
        <pc:chgData name="Dragana Ignjatovic Ristic" userId="87700855897c5d02" providerId="LiveId" clId="{506775D0-BD31-48FF-AAF6-D33273827A63}" dt="2024-01-07T19:08:27.308" v="398" actId="14100"/>
        <pc:sldMkLst>
          <pc:docMk/>
          <pc:sldMk cId="469385868" sldId="266"/>
        </pc:sldMkLst>
        <pc:picChg chg="add mod modCrop">
          <ac:chgData name="Dragana Ignjatovic Ristic" userId="87700855897c5d02" providerId="LiveId" clId="{506775D0-BD31-48FF-AAF6-D33273827A63}" dt="2024-01-07T19:08:27.308" v="398" actId="14100"/>
          <ac:picMkLst>
            <pc:docMk/>
            <pc:sldMk cId="469385868" sldId="266"/>
            <ac:picMk id="5" creationId="{92F552D8-56D7-4D23-EB9D-A32DBE6DBB40}"/>
          </ac:picMkLst>
        </pc:picChg>
      </pc:sldChg>
      <pc:sldChg chg="addSp delSp modSp new del mod setBg">
        <pc:chgData name="Dragana Ignjatovic Ristic" userId="87700855897c5d02" providerId="LiveId" clId="{506775D0-BD31-48FF-AAF6-D33273827A63}" dt="2024-01-08T11:16:32.175" v="966" actId="47"/>
        <pc:sldMkLst>
          <pc:docMk/>
          <pc:sldMk cId="2588250486" sldId="267"/>
        </pc:sldMkLst>
        <pc:spChg chg="add del">
          <ac:chgData name="Dragana Ignjatovic Ristic" userId="87700855897c5d02" providerId="LiveId" clId="{506775D0-BD31-48FF-AAF6-D33273827A63}" dt="2024-01-07T19:06:38.032" v="385" actId="26606"/>
          <ac:spMkLst>
            <pc:docMk/>
            <pc:sldMk cId="2588250486" sldId="267"/>
            <ac:spMk id="2" creationId="{BEFB4B36-9B68-ED8B-1AA9-C321F380ED96}"/>
          </ac:spMkLst>
        </pc:spChg>
        <pc:spChg chg="del">
          <ac:chgData name="Dragana Ignjatovic Ristic" userId="87700855897c5d02" providerId="LiveId" clId="{506775D0-BD31-48FF-AAF6-D33273827A63}" dt="2024-01-07T19:06:27.609" v="383" actId="22"/>
          <ac:spMkLst>
            <pc:docMk/>
            <pc:sldMk cId="2588250486" sldId="267"/>
            <ac:spMk id="3" creationId="{4EEF2F31-3B11-375B-2385-82F7BE6DB5FC}"/>
          </ac:spMkLst>
        </pc:spChg>
        <pc:grpChg chg="add del">
          <ac:chgData name="Dragana Ignjatovic Ristic" userId="87700855897c5d02" providerId="LiveId" clId="{506775D0-BD31-48FF-AAF6-D33273827A63}" dt="2024-01-07T19:06:38.032" v="385" actId="26606"/>
          <ac:grpSpMkLst>
            <pc:docMk/>
            <pc:sldMk cId="2588250486" sldId="267"/>
            <ac:grpSpMk id="10" creationId="{723C66ED-DBBF-12CA-7F5E-813E0E7D036A}"/>
          </ac:grpSpMkLst>
        </pc:grpChg>
        <pc:picChg chg="add mod ord modCrop">
          <ac:chgData name="Dragana Ignjatovic Ristic" userId="87700855897c5d02" providerId="LiveId" clId="{506775D0-BD31-48FF-AAF6-D33273827A63}" dt="2024-01-07T19:07:06.664" v="392" actId="14100"/>
          <ac:picMkLst>
            <pc:docMk/>
            <pc:sldMk cId="2588250486" sldId="267"/>
            <ac:picMk id="5" creationId="{E7765E45-7813-CACB-4BEB-9DE08C6AE987}"/>
          </ac:picMkLst>
        </pc:picChg>
      </pc:sldChg>
      <pc:sldChg chg="addSp delSp modSp new mod modClrScheme chgLayout">
        <pc:chgData name="Dragana Ignjatovic Ristic" userId="87700855897c5d02" providerId="LiveId" clId="{506775D0-BD31-48FF-AAF6-D33273827A63}" dt="2024-01-08T11:29:07.139" v="1028" actId="700"/>
        <pc:sldMkLst>
          <pc:docMk/>
          <pc:sldMk cId="414229062" sldId="268"/>
        </pc:sldMkLst>
        <pc:spChg chg="del">
          <ac:chgData name="Dragana Ignjatovic Ristic" userId="87700855897c5d02" providerId="LiveId" clId="{506775D0-BD31-48FF-AAF6-D33273827A63}" dt="2024-01-08T11:29:07.139" v="1028" actId="700"/>
          <ac:spMkLst>
            <pc:docMk/>
            <pc:sldMk cId="414229062" sldId="268"/>
            <ac:spMk id="2" creationId="{7C8F9EED-5509-CCF0-600E-AD4BA0AE20EF}"/>
          </ac:spMkLst>
        </pc:spChg>
        <pc:spChg chg="del">
          <ac:chgData name="Dragana Ignjatovic Ristic" userId="87700855897c5d02" providerId="LiveId" clId="{506775D0-BD31-48FF-AAF6-D33273827A63}" dt="2024-01-08T11:29:07.139" v="1028" actId="700"/>
          <ac:spMkLst>
            <pc:docMk/>
            <pc:sldMk cId="414229062" sldId="268"/>
            <ac:spMk id="3" creationId="{96266FF0-E31E-4A95-D758-F5E711139267}"/>
          </ac:spMkLst>
        </pc:spChg>
        <pc:picChg chg="add mod modCrop">
          <ac:chgData name="Dragana Ignjatovic Ristic" userId="87700855897c5d02" providerId="LiveId" clId="{506775D0-BD31-48FF-AAF6-D33273827A63}" dt="2024-01-08T11:29:02.738" v="1027" actId="1582"/>
          <ac:picMkLst>
            <pc:docMk/>
            <pc:sldMk cId="414229062" sldId="268"/>
            <ac:picMk id="5" creationId="{79E8C619-D2C3-3442-9D58-239822E044B7}"/>
          </ac:picMkLst>
        </pc:picChg>
      </pc:sldChg>
      <pc:sldChg chg="addSp delSp modSp new del mod modClrScheme chgLayout">
        <pc:chgData name="Dragana Ignjatovic Ristic" userId="87700855897c5d02" providerId="LiveId" clId="{506775D0-BD31-48FF-AAF6-D33273827A63}" dt="2024-01-08T11:35:33.725" v="1354" actId="47"/>
        <pc:sldMkLst>
          <pc:docMk/>
          <pc:sldMk cId="1539445430" sldId="269"/>
        </pc:sldMkLst>
        <pc:spChg chg="del">
          <ac:chgData name="Dragana Ignjatovic Ristic" userId="87700855897c5d02" providerId="LiveId" clId="{506775D0-BD31-48FF-AAF6-D33273827A63}" dt="2024-01-08T11:30:04.278" v="1036" actId="700"/>
          <ac:spMkLst>
            <pc:docMk/>
            <pc:sldMk cId="1539445430" sldId="269"/>
            <ac:spMk id="2" creationId="{59F3A44A-2456-902F-4914-CC2444ACB378}"/>
          </ac:spMkLst>
        </pc:spChg>
        <pc:spChg chg="del">
          <ac:chgData name="Dragana Ignjatovic Ristic" userId="87700855897c5d02" providerId="LiveId" clId="{506775D0-BD31-48FF-AAF6-D33273827A63}" dt="2024-01-08T11:30:04.278" v="1036" actId="700"/>
          <ac:spMkLst>
            <pc:docMk/>
            <pc:sldMk cId="1539445430" sldId="269"/>
            <ac:spMk id="3" creationId="{6AFA5951-AD20-8E88-74E7-11365E2E9C6E}"/>
          </ac:spMkLst>
        </pc:spChg>
        <pc:picChg chg="add mod modCrop">
          <ac:chgData name="Dragana Ignjatovic Ristic" userId="87700855897c5d02" providerId="LiveId" clId="{506775D0-BD31-48FF-AAF6-D33273827A63}" dt="2024-01-07T19:10:56.178" v="416" actId="14100"/>
          <ac:picMkLst>
            <pc:docMk/>
            <pc:sldMk cId="1539445430" sldId="269"/>
            <ac:picMk id="5" creationId="{6B17CD89-52A7-9111-8517-73D6EE16FA32}"/>
          </ac:picMkLst>
        </pc:picChg>
      </pc:sldChg>
      <pc:sldChg chg="modSp new mod">
        <pc:chgData name="Dragana Ignjatovic Ristic" userId="87700855897c5d02" providerId="LiveId" clId="{506775D0-BD31-48FF-AAF6-D33273827A63}" dt="2024-01-08T10:54:48.068" v="801" actId="20577"/>
        <pc:sldMkLst>
          <pc:docMk/>
          <pc:sldMk cId="597851018" sldId="270"/>
        </pc:sldMkLst>
        <pc:spChg chg="mod">
          <ac:chgData name="Dragana Ignjatovic Ristic" userId="87700855897c5d02" providerId="LiveId" clId="{506775D0-BD31-48FF-AAF6-D33273827A63}" dt="2024-01-08T10:52:51.490" v="747"/>
          <ac:spMkLst>
            <pc:docMk/>
            <pc:sldMk cId="597851018" sldId="270"/>
            <ac:spMk id="2" creationId="{D81E7C5D-2A24-7DA5-B1C8-17497296448E}"/>
          </ac:spMkLst>
        </pc:spChg>
        <pc:spChg chg="mod">
          <ac:chgData name="Dragana Ignjatovic Ristic" userId="87700855897c5d02" providerId="LiveId" clId="{506775D0-BD31-48FF-AAF6-D33273827A63}" dt="2024-01-08T10:54:48.068" v="801" actId="20577"/>
          <ac:spMkLst>
            <pc:docMk/>
            <pc:sldMk cId="597851018" sldId="270"/>
            <ac:spMk id="3" creationId="{E17439CC-E546-A180-2300-DE776DAC95BC}"/>
          </ac:spMkLst>
        </pc:spChg>
      </pc:sldChg>
      <pc:sldChg chg="addSp new del mod">
        <pc:chgData name="Dragana Ignjatovic Ristic" userId="87700855897c5d02" providerId="LiveId" clId="{506775D0-BD31-48FF-AAF6-D33273827A63}" dt="2024-01-08T10:55:37.752" v="804" actId="47"/>
        <pc:sldMkLst>
          <pc:docMk/>
          <pc:sldMk cId="833852467" sldId="271"/>
        </pc:sldMkLst>
        <pc:spChg chg="add">
          <ac:chgData name="Dragana Ignjatovic Ristic" userId="87700855897c5d02" providerId="LiveId" clId="{506775D0-BD31-48FF-AAF6-D33273827A63}" dt="2024-01-08T10:54:30.633" v="800" actId="22"/>
          <ac:spMkLst>
            <pc:docMk/>
            <pc:sldMk cId="833852467" sldId="271"/>
            <ac:spMk id="5" creationId="{2EC876CE-BE30-3420-1AED-80C9C3B78205}"/>
          </ac:spMkLst>
        </pc:spChg>
      </pc:sldChg>
      <pc:sldChg chg="addSp new del mod">
        <pc:chgData name="Dragana Ignjatovic Ristic" userId="87700855897c5d02" providerId="LiveId" clId="{506775D0-BD31-48FF-AAF6-D33273827A63}" dt="2024-01-08T10:55:39.107" v="805" actId="47"/>
        <pc:sldMkLst>
          <pc:docMk/>
          <pc:sldMk cId="3457660188" sldId="272"/>
        </pc:sldMkLst>
        <pc:spChg chg="add">
          <ac:chgData name="Dragana Ignjatovic Ristic" userId="87700855897c5d02" providerId="LiveId" clId="{506775D0-BD31-48FF-AAF6-D33273827A63}" dt="2024-01-08T10:55:14.681" v="802" actId="22"/>
          <ac:spMkLst>
            <pc:docMk/>
            <pc:sldMk cId="3457660188" sldId="272"/>
            <ac:spMk id="5" creationId="{06FDF344-EB9E-133E-6605-56E284287E7E}"/>
          </ac:spMkLst>
        </pc:spChg>
      </pc:sldChg>
      <pc:sldChg chg="addSp delSp modSp new mod ord">
        <pc:chgData name="Dragana Ignjatovic Ristic" userId="87700855897c5d02" providerId="LiveId" clId="{506775D0-BD31-48FF-AAF6-D33273827A63}" dt="2024-01-08T10:52:24.450" v="746" actId="2711"/>
        <pc:sldMkLst>
          <pc:docMk/>
          <pc:sldMk cId="1228564346" sldId="273"/>
        </pc:sldMkLst>
        <pc:spChg chg="mod">
          <ac:chgData name="Dragana Ignjatovic Ristic" userId="87700855897c5d02" providerId="LiveId" clId="{506775D0-BD31-48FF-AAF6-D33273827A63}" dt="2024-01-07T19:16:23.141" v="658" actId="20577"/>
          <ac:spMkLst>
            <pc:docMk/>
            <pc:sldMk cId="1228564346" sldId="273"/>
            <ac:spMk id="2" creationId="{4436AB0D-AA8B-A7FE-2030-285FB9B4F7F5}"/>
          </ac:spMkLst>
        </pc:spChg>
        <pc:spChg chg="mod">
          <ac:chgData name="Dragana Ignjatovic Ristic" userId="87700855897c5d02" providerId="LiveId" clId="{506775D0-BD31-48FF-AAF6-D33273827A63}" dt="2024-01-08T10:52:24.450" v="746" actId="2711"/>
          <ac:spMkLst>
            <pc:docMk/>
            <pc:sldMk cId="1228564346" sldId="273"/>
            <ac:spMk id="3" creationId="{6CB696E3-9E19-D7ED-A44F-F74BE54E6510}"/>
          </ac:spMkLst>
        </pc:spChg>
        <pc:spChg chg="add del">
          <ac:chgData name="Dragana Ignjatovic Ristic" userId="87700855897c5d02" providerId="LiveId" clId="{506775D0-BD31-48FF-AAF6-D33273827A63}" dt="2024-01-07T19:15:46.791" v="628"/>
          <ac:spMkLst>
            <pc:docMk/>
            <pc:sldMk cId="1228564346" sldId="273"/>
            <ac:spMk id="4" creationId="{3634FA7A-072D-3220-BD35-67C4BA48D01B}"/>
          </ac:spMkLst>
        </pc:spChg>
        <pc:spChg chg="add del">
          <ac:chgData name="Dragana Ignjatovic Ristic" userId="87700855897c5d02" providerId="LiveId" clId="{506775D0-BD31-48FF-AAF6-D33273827A63}" dt="2024-01-07T19:15:53.175" v="630"/>
          <ac:spMkLst>
            <pc:docMk/>
            <pc:sldMk cId="1228564346" sldId="273"/>
            <ac:spMk id="5" creationId="{BB97072C-A744-8971-1391-EBFD08CF7F03}"/>
          </ac:spMkLst>
        </pc:spChg>
        <pc:spChg chg="add del">
          <ac:chgData name="Dragana Ignjatovic Ristic" userId="87700855897c5d02" providerId="LiveId" clId="{506775D0-BD31-48FF-AAF6-D33273827A63}" dt="2024-01-07T19:16:01.732" v="633"/>
          <ac:spMkLst>
            <pc:docMk/>
            <pc:sldMk cId="1228564346" sldId="273"/>
            <ac:spMk id="6" creationId="{5F2A6FE2-FBEF-7AE5-3BB5-AAD7A151571B}"/>
          </ac:spMkLst>
        </pc:spChg>
      </pc:sldChg>
      <pc:sldChg chg="addSp delSp modSp add mod chgLayout">
        <pc:chgData name="Dragana Ignjatovic Ristic" userId="87700855897c5d02" providerId="LiveId" clId="{506775D0-BD31-48FF-AAF6-D33273827A63}" dt="2024-01-08T10:55:34.859" v="803" actId="2711"/>
        <pc:sldMkLst>
          <pc:docMk/>
          <pc:sldMk cId="0" sldId="274"/>
        </pc:sldMkLst>
        <pc:spChg chg="add mod ord">
          <ac:chgData name="Dragana Ignjatovic Ristic" userId="87700855897c5d02" providerId="LiveId" clId="{506775D0-BD31-48FF-AAF6-D33273827A63}" dt="2024-01-08T10:53:43.214" v="790" actId="20577"/>
          <ac:spMkLst>
            <pc:docMk/>
            <pc:sldMk cId="0" sldId="274"/>
            <ac:spMk id="2" creationId="{9EF499A8-8AC0-FE91-239C-7076B9FCB2A2}"/>
          </ac:spMkLst>
        </pc:spChg>
        <pc:spChg chg="del mod">
          <ac:chgData name="Dragana Ignjatovic Ristic" userId="87700855897c5d02" providerId="LiveId" clId="{506775D0-BD31-48FF-AAF6-D33273827A63}" dt="2024-01-07T19:19:23.303" v="739" actId="700"/>
          <ac:spMkLst>
            <pc:docMk/>
            <pc:sldMk cId="0" sldId="274"/>
            <ac:spMk id="3075" creationId="{822B6582-504C-996E-8BCD-A78064E509B7}"/>
          </ac:spMkLst>
        </pc:spChg>
        <pc:spChg chg="mod ord">
          <ac:chgData name="Dragana Ignjatovic Ristic" userId="87700855897c5d02" providerId="LiveId" clId="{506775D0-BD31-48FF-AAF6-D33273827A63}" dt="2024-01-08T10:55:34.859" v="803" actId="2711"/>
          <ac:spMkLst>
            <pc:docMk/>
            <pc:sldMk cId="0" sldId="274"/>
            <ac:spMk id="5122" creationId="{07A8C315-4B1B-1258-448F-02523F5D62C4}"/>
          </ac:spMkLst>
        </pc:spChg>
      </pc:sldChg>
      <pc:sldChg chg="modSp new mod">
        <pc:chgData name="Dragana Ignjatovic Ristic" userId="87700855897c5d02" providerId="LiveId" clId="{506775D0-BD31-48FF-AAF6-D33273827A63}" dt="2024-01-08T10:57:26.093" v="812" actId="20577"/>
        <pc:sldMkLst>
          <pc:docMk/>
          <pc:sldMk cId="1622698901" sldId="275"/>
        </pc:sldMkLst>
        <pc:spChg chg="mod">
          <ac:chgData name="Dragana Ignjatovic Ristic" userId="87700855897c5d02" providerId="LiveId" clId="{506775D0-BD31-48FF-AAF6-D33273827A63}" dt="2024-01-08T10:57:10.635" v="808"/>
          <ac:spMkLst>
            <pc:docMk/>
            <pc:sldMk cId="1622698901" sldId="275"/>
            <ac:spMk id="2" creationId="{2592929F-D83B-FAF8-E832-5228BEB95847}"/>
          </ac:spMkLst>
        </pc:spChg>
        <pc:spChg chg="mod">
          <ac:chgData name="Dragana Ignjatovic Ristic" userId="87700855897c5d02" providerId="LiveId" clId="{506775D0-BD31-48FF-AAF6-D33273827A63}" dt="2024-01-08T10:57:26.093" v="812" actId="20577"/>
          <ac:spMkLst>
            <pc:docMk/>
            <pc:sldMk cId="1622698901" sldId="275"/>
            <ac:spMk id="3" creationId="{E4B1A2D4-62D4-D49B-8C72-DC7F065A97AB}"/>
          </ac:spMkLst>
        </pc:spChg>
      </pc:sldChg>
      <pc:sldChg chg="addSp modSp new mod">
        <pc:chgData name="Dragana Ignjatovic Ristic" userId="87700855897c5d02" providerId="LiveId" clId="{506775D0-BD31-48FF-AAF6-D33273827A63}" dt="2024-01-08T11:01:47.192" v="858" actId="14100"/>
        <pc:sldMkLst>
          <pc:docMk/>
          <pc:sldMk cId="757203687" sldId="276"/>
        </pc:sldMkLst>
        <pc:spChg chg="mod">
          <ac:chgData name="Dragana Ignjatovic Ristic" userId="87700855897c5d02" providerId="LiveId" clId="{506775D0-BD31-48FF-AAF6-D33273827A63}" dt="2024-01-08T11:00:02.101" v="834" actId="20577"/>
          <ac:spMkLst>
            <pc:docMk/>
            <pc:sldMk cId="757203687" sldId="276"/>
            <ac:spMk id="2" creationId="{33E2C3C1-061A-808D-B4AD-D986F91071BA}"/>
          </ac:spMkLst>
        </pc:spChg>
        <pc:spChg chg="mod">
          <ac:chgData name="Dragana Ignjatovic Ristic" userId="87700855897c5d02" providerId="LiveId" clId="{506775D0-BD31-48FF-AAF6-D33273827A63}" dt="2024-01-08T11:00:31.434" v="847" actId="27636"/>
          <ac:spMkLst>
            <pc:docMk/>
            <pc:sldMk cId="757203687" sldId="276"/>
            <ac:spMk id="3" creationId="{5044FAD1-5171-D5AE-C1EF-18873D96D1AC}"/>
          </ac:spMkLst>
        </pc:spChg>
        <pc:picChg chg="add mod modCrop">
          <ac:chgData name="Dragana Ignjatovic Ristic" userId="87700855897c5d02" providerId="LiveId" clId="{506775D0-BD31-48FF-AAF6-D33273827A63}" dt="2024-01-08T11:01:47.192" v="858" actId="14100"/>
          <ac:picMkLst>
            <pc:docMk/>
            <pc:sldMk cId="757203687" sldId="276"/>
            <ac:picMk id="4" creationId="{0C9A27C8-3BF4-55F8-E24F-C90A9C9F8D0E}"/>
          </ac:picMkLst>
        </pc:picChg>
      </pc:sldChg>
      <pc:sldChg chg="addSp delSp modSp new mod">
        <pc:chgData name="Dragana Ignjatovic Ristic" userId="87700855897c5d02" providerId="LiveId" clId="{506775D0-BD31-48FF-AAF6-D33273827A63}" dt="2024-01-08T11:03:08.662" v="879" actId="1076"/>
        <pc:sldMkLst>
          <pc:docMk/>
          <pc:sldMk cId="2737452675" sldId="277"/>
        </pc:sldMkLst>
        <pc:spChg chg="mod">
          <ac:chgData name="Dragana Ignjatovic Ristic" userId="87700855897c5d02" providerId="LiveId" clId="{506775D0-BD31-48FF-AAF6-D33273827A63}" dt="2024-01-08T11:02:55.345" v="876"/>
          <ac:spMkLst>
            <pc:docMk/>
            <pc:sldMk cId="2737452675" sldId="277"/>
            <ac:spMk id="2" creationId="{EF407B6F-B35E-9941-A59F-A181E1091CC7}"/>
          </ac:spMkLst>
        </pc:spChg>
        <pc:spChg chg="mod">
          <ac:chgData name="Dragana Ignjatovic Ristic" userId="87700855897c5d02" providerId="LiveId" clId="{506775D0-BD31-48FF-AAF6-D33273827A63}" dt="2024-01-08T11:02:42.889" v="873" actId="123"/>
          <ac:spMkLst>
            <pc:docMk/>
            <pc:sldMk cId="2737452675" sldId="277"/>
            <ac:spMk id="3" creationId="{21F5D1FA-A9EE-11BD-E202-B49CC8AD202A}"/>
          </ac:spMkLst>
        </pc:spChg>
        <pc:picChg chg="add del">
          <ac:chgData name="Dragana Ignjatovic Ristic" userId="87700855897c5d02" providerId="LiveId" clId="{506775D0-BD31-48FF-AAF6-D33273827A63}" dt="2024-01-08T11:01:16.095" v="855"/>
          <ac:picMkLst>
            <pc:docMk/>
            <pc:sldMk cId="2737452675" sldId="277"/>
            <ac:picMk id="4" creationId="{943E7918-7128-DE0D-6CAB-4C985AD94C2E}"/>
          </ac:picMkLst>
        </pc:picChg>
        <pc:picChg chg="add del">
          <ac:chgData name="Dragana Ignjatovic Ristic" userId="87700855897c5d02" providerId="LiveId" clId="{506775D0-BD31-48FF-AAF6-D33273827A63}" dt="2024-01-08T11:01:35.010" v="857"/>
          <ac:picMkLst>
            <pc:docMk/>
            <pc:sldMk cId="2737452675" sldId="277"/>
            <ac:picMk id="5" creationId="{66C4E837-8451-B8FA-E355-E28E96C4BDE8}"/>
          </ac:picMkLst>
        </pc:picChg>
        <pc:picChg chg="add mod">
          <ac:chgData name="Dragana Ignjatovic Ristic" userId="87700855897c5d02" providerId="LiveId" clId="{506775D0-BD31-48FF-AAF6-D33273827A63}" dt="2024-01-08T11:03:08.662" v="879" actId="1076"/>
          <ac:picMkLst>
            <pc:docMk/>
            <pc:sldMk cId="2737452675" sldId="277"/>
            <ac:picMk id="6" creationId="{B941463E-04D1-8AE2-C314-093D7F9534BF}"/>
          </ac:picMkLst>
        </pc:picChg>
      </pc:sldChg>
      <pc:sldChg chg="new del">
        <pc:chgData name="Dragana Ignjatovic Ristic" userId="87700855897c5d02" providerId="LiveId" clId="{506775D0-BD31-48FF-AAF6-D33273827A63}" dt="2024-01-08T11:16:44.931" v="967" actId="47"/>
        <pc:sldMkLst>
          <pc:docMk/>
          <pc:sldMk cId="551583803" sldId="278"/>
        </pc:sldMkLst>
      </pc:sldChg>
      <pc:sldChg chg="new del">
        <pc:chgData name="Dragana Ignjatovic Ristic" userId="87700855897c5d02" providerId="LiveId" clId="{506775D0-BD31-48FF-AAF6-D33273827A63}" dt="2024-01-08T11:16:45.762" v="968" actId="47"/>
        <pc:sldMkLst>
          <pc:docMk/>
          <pc:sldMk cId="2143264492" sldId="279"/>
        </pc:sldMkLst>
      </pc:sldChg>
      <pc:sldChg chg="modSp new mod">
        <pc:chgData name="Dragana Ignjatovic Ristic" userId="87700855897c5d02" providerId="LiveId" clId="{506775D0-BD31-48FF-AAF6-D33273827A63}" dt="2024-01-08T11:04:18.121" v="898" actId="2711"/>
        <pc:sldMkLst>
          <pc:docMk/>
          <pc:sldMk cId="3496243269" sldId="280"/>
        </pc:sldMkLst>
        <pc:spChg chg="mod">
          <ac:chgData name="Dragana Ignjatovic Ristic" userId="87700855897c5d02" providerId="LiveId" clId="{506775D0-BD31-48FF-AAF6-D33273827A63}" dt="2024-01-08T11:03:52.641" v="894" actId="2711"/>
          <ac:spMkLst>
            <pc:docMk/>
            <pc:sldMk cId="3496243269" sldId="280"/>
            <ac:spMk id="2" creationId="{3F8943D1-B213-03AD-0DA3-EF940C00AA23}"/>
          </ac:spMkLst>
        </pc:spChg>
        <pc:spChg chg="mod">
          <ac:chgData name="Dragana Ignjatovic Ristic" userId="87700855897c5d02" providerId="LiveId" clId="{506775D0-BD31-48FF-AAF6-D33273827A63}" dt="2024-01-08T11:04:18.121" v="898" actId="2711"/>
          <ac:spMkLst>
            <pc:docMk/>
            <pc:sldMk cId="3496243269" sldId="280"/>
            <ac:spMk id="3" creationId="{A3892711-600D-99E7-B82C-4B6625562A8D}"/>
          </ac:spMkLst>
        </pc:spChg>
      </pc:sldChg>
      <pc:sldChg chg="addSp delSp modSp new mod modClrScheme chgLayout">
        <pc:chgData name="Dragana Ignjatovic Ristic" userId="87700855897c5d02" providerId="LiveId" clId="{506775D0-BD31-48FF-AAF6-D33273827A63}" dt="2024-01-08T11:29:46.098" v="1034"/>
        <pc:sldMkLst>
          <pc:docMk/>
          <pc:sldMk cId="8764446" sldId="281"/>
        </pc:sldMkLst>
        <pc:spChg chg="del">
          <ac:chgData name="Dragana Ignjatovic Ristic" userId="87700855897c5d02" providerId="LiveId" clId="{506775D0-BD31-48FF-AAF6-D33273827A63}" dt="2024-01-08T11:29:16.810" v="1029" actId="700"/>
          <ac:spMkLst>
            <pc:docMk/>
            <pc:sldMk cId="8764446" sldId="281"/>
            <ac:spMk id="2" creationId="{CBCB8E8C-2697-ED22-DE95-5E163C09DCA2}"/>
          </ac:spMkLst>
        </pc:spChg>
        <pc:spChg chg="mod ord">
          <ac:chgData name="Dragana Ignjatovic Ristic" userId="87700855897c5d02" providerId="LiveId" clId="{506775D0-BD31-48FF-AAF6-D33273827A63}" dt="2024-01-08T11:29:21.796" v="1031" actId="700"/>
          <ac:spMkLst>
            <pc:docMk/>
            <pc:sldMk cId="8764446" sldId="281"/>
            <ac:spMk id="3" creationId="{581B7697-2258-64AF-9B3D-3B83DE1D58F9}"/>
          </ac:spMkLst>
        </pc:spChg>
        <pc:spChg chg="add mod ord">
          <ac:chgData name="Dragana Ignjatovic Ristic" userId="87700855897c5d02" providerId="LiveId" clId="{506775D0-BD31-48FF-AAF6-D33273827A63}" dt="2024-01-08T11:29:21.796" v="1031" actId="700"/>
          <ac:spMkLst>
            <pc:docMk/>
            <pc:sldMk cId="8764446" sldId="281"/>
            <ac:spMk id="6" creationId="{20572728-46DE-20D6-F17F-11DDC9FE225B}"/>
          </ac:spMkLst>
        </pc:spChg>
        <pc:picChg chg="add del">
          <ac:chgData name="Dragana Ignjatovic Ristic" userId="87700855897c5d02" providerId="LiveId" clId="{506775D0-BD31-48FF-AAF6-D33273827A63}" dt="2024-01-08T11:24:58.367" v="1001"/>
          <ac:picMkLst>
            <pc:docMk/>
            <pc:sldMk cId="8764446" sldId="281"/>
            <ac:picMk id="4" creationId="{7C8D0F27-D09B-C4BA-0B3F-3DAB27C2D6A2}"/>
          </ac:picMkLst>
        </pc:picChg>
        <pc:picChg chg="add del mod modCrop">
          <ac:chgData name="Dragana Ignjatovic Ristic" userId="87700855897c5d02" providerId="LiveId" clId="{506775D0-BD31-48FF-AAF6-D33273827A63}" dt="2024-01-08T11:29:18.906" v="1030" actId="478"/>
          <ac:picMkLst>
            <pc:docMk/>
            <pc:sldMk cId="8764446" sldId="281"/>
            <ac:picMk id="5" creationId="{FBE7A31A-17F8-064E-8346-E008E1C11517}"/>
          </ac:picMkLst>
        </pc:picChg>
        <pc:picChg chg="add del">
          <ac:chgData name="Dragana Ignjatovic Ristic" userId="87700855897c5d02" providerId="LiveId" clId="{506775D0-BD31-48FF-AAF6-D33273827A63}" dt="2024-01-08T11:29:43.164" v="1033"/>
          <ac:picMkLst>
            <pc:docMk/>
            <pc:sldMk cId="8764446" sldId="281"/>
            <ac:picMk id="7" creationId="{718A14D7-870C-172D-727F-6922B64BDC7B}"/>
          </ac:picMkLst>
        </pc:picChg>
        <pc:picChg chg="add mod">
          <ac:chgData name="Dragana Ignjatovic Ristic" userId="87700855897c5d02" providerId="LiveId" clId="{506775D0-BD31-48FF-AAF6-D33273827A63}" dt="2024-01-08T11:29:46.098" v="1034"/>
          <ac:picMkLst>
            <pc:docMk/>
            <pc:sldMk cId="8764446" sldId="281"/>
            <ac:picMk id="8" creationId="{331004F4-C24F-738E-F61D-954C0A44AFB9}"/>
          </ac:picMkLst>
        </pc:picChg>
      </pc:sldChg>
      <pc:sldChg chg="new del">
        <pc:chgData name="Dragana Ignjatovic Ristic" userId="87700855897c5d02" providerId="LiveId" clId="{506775D0-BD31-48FF-AAF6-D33273827A63}" dt="2024-01-08T11:23:28.695" v="970" actId="47"/>
        <pc:sldMkLst>
          <pc:docMk/>
          <pc:sldMk cId="2039018304" sldId="281"/>
        </pc:sldMkLst>
      </pc:sldChg>
      <pc:sldChg chg="addSp modSp new mod">
        <pc:chgData name="Dragana Ignjatovic Ristic" userId="87700855897c5d02" providerId="LiveId" clId="{506775D0-BD31-48FF-AAF6-D33273827A63}" dt="2024-01-08T11:28:13.881" v="1024" actId="1076"/>
        <pc:sldMkLst>
          <pc:docMk/>
          <pc:sldMk cId="4274417602" sldId="282"/>
        </pc:sldMkLst>
        <pc:spChg chg="mod">
          <ac:chgData name="Dragana Ignjatovic Ristic" userId="87700855897c5d02" providerId="LiveId" clId="{506775D0-BD31-48FF-AAF6-D33273827A63}" dt="2024-01-08T11:27:05.879" v="1018"/>
          <ac:spMkLst>
            <pc:docMk/>
            <pc:sldMk cId="4274417602" sldId="282"/>
            <ac:spMk id="3" creationId="{E3509266-3EAA-2AEE-E82D-6CC6E7EEF3C0}"/>
          </ac:spMkLst>
        </pc:spChg>
        <pc:picChg chg="add mod modCrop">
          <ac:chgData name="Dragana Ignjatovic Ristic" userId="87700855897c5d02" providerId="LiveId" clId="{506775D0-BD31-48FF-AAF6-D33273827A63}" dt="2024-01-08T11:28:13.881" v="1024" actId="1076"/>
          <ac:picMkLst>
            <pc:docMk/>
            <pc:sldMk cId="4274417602" sldId="282"/>
            <ac:picMk id="4" creationId="{5C6D021E-9655-C48F-9829-122A2A283DE7}"/>
          </ac:picMkLst>
        </pc:picChg>
      </pc:sldChg>
      <pc:sldChg chg="addSp delSp modSp new mod modClrScheme chgLayout">
        <pc:chgData name="Dragana Ignjatovic Ristic" userId="87700855897c5d02" providerId="LiveId" clId="{506775D0-BD31-48FF-AAF6-D33273827A63}" dt="2024-01-08T11:31:15.321" v="1047" actId="1076"/>
        <pc:sldMkLst>
          <pc:docMk/>
          <pc:sldMk cId="1718980460" sldId="283"/>
        </pc:sldMkLst>
        <pc:spChg chg="del">
          <ac:chgData name="Dragana Ignjatovic Ristic" userId="87700855897c5d02" providerId="LiveId" clId="{506775D0-BD31-48FF-AAF6-D33273827A63}" dt="2024-01-08T11:31:14.252" v="1046" actId="700"/>
          <ac:spMkLst>
            <pc:docMk/>
            <pc:sldMk cId="1718980460" sldId="283"/>
            <ac:spMk id="2" creationId="{FD7685EC-91E5-0897-7691-C52B8A5FE07B}"/>
          </ac:spMkLst>
        </pc:spChg>
        <pc:spChg chg="del">
          <ac:chgData name="Dragana Ignjatovic Ristic" userId="87700855897c5d02" providerId="LiveId" clId="{506775D0-BD31-48FF-AAF6-D33273827A63}" dt="2024-01-08T11:31:14.252" v="1046" actId="700"/>
          <ac:spMkLst>
            <pc:docMk/>
            <pc:sldMk cId="1718980460" sldId="283"/>
            <ac:spMk id="3" creationId="{CE9BC9E6-159E-8132-3C9E-D05B4514356E}"/>
          </ac:spMkLst>
        </pc:spChg>
        <pc:picChg chg="add del">
          <ac:chgData name="Dragana Ignjatovic Ristic" userId="87700855897c5d02" providerId="LiveId" clId="{506775D0-BD31-48FF-AAF6-D33273827A63}" dt="2024-01-08T11:30:29.471" v="1038"/>
          <ac:picMkLst>
            <pc:docMk/>
            <pc:sldMk cId="1718980460" sldId="283"/>
            <ac:picMk id="4" creationId="{9B3E23B2-C65C-B51A-BB18-8826F0AEE1BF}"/>
          </ac:picMkLst>
        </pc:picChg>
        <pc:picChg chg="add del">
          <ac:chgData name="Dragana Ignjatovic Ristic" userId="87700855897c5d02" providerId="LiveId" clId="{506775D0-BD31-48FF-AAF6-D33273827A63}" dt="2024-01-08T11:30:45.788" v="1040"/>
          <ac:picMkLst>
            <pc:docMk/>
            <pc:sldMk cId="1718980460" sldId="283"/>
            <ac:picMk id="5" creationId="{BFD581E2-B62F-2F22-357E-1AE5C1BDE0C3}"/>
          </ac:picMkLst>
        </pc:picChg>
        <pc:picChg chg="add mod modCrop">
          <ac:chgData name="Dragana Ignjatovic Ristic" userId="87700855897c5d02" providerId="LiveId" clId="{506775D0-BD31-48FF-AAF6-D33273827A63}" dt="2024-01-08T11:31:15.321" v="1047" actId="1076"/>
          <ac:picMkLst>
            <pc:docMk/>
            <pc:sldMk cId="1718980460" sldId="283"/>
            <ac:picMk id="6" creationId="{058FEC54-B747-4A9B-6415-24E4DA80AB54}"/>
          </ac:picMkLst>
        </pc:picChg>
      </pc:sldChg>
      <pc:sldChg chg="addSp modSp new mod modClrScheme chgLayout">
        <pc:chgData name="Dragana Ignjatovic Ristic" userId="87700855897c5d02" providerId="LiveId" clId="{506775D0-BD31-48FF-AAF6-D33273827A63}" dt="2024-01-08T11:39:19.487" v="1373" actId="1076"/>
        <pc:sldMkLst>
          <pc:docMk/>
          <pc:sldMk cId="453560261" sldId="284"/>
        </pc:sldMkLst>
        <pc:spChg chg="add mod">
          <ac:chgData name="Dragana Ignjatovic Ristic" userId="87700855897c5d02" providerId="LiveId" clId="{506775D0-BD31-48FF-AAF6-D33273827A63}" dt="2024-01-08T11:37:56.126" v="1358"/>
          <ac:spMkLst>
            <pc:docMk/>
            <pc:sldMk cId="453560261" sldId="284"/>
            <ac:spMk id="2" creationId="{64373AAC-4EC9-6EFB-2AE6-051DD8A2857B}"/>
          </ac:spMkLst>
        </pc:spChg>
        <pc:spChg chg="add mod">
          <ac:chgData name="Dragana Ignjatovic Ristic" userId="87700855897c5d02" providerId="LiveId" clId="{506775D0-BD31-48FF-AAF6-D33273827A63}" dt="2024-01-08T11:38:00.435" v="1359" actId="20577"/>
          <ac:spMkLst>
            <pc:docMk/>
            <pc:sldMk cId="453560261" sldId="284"/>
            <ac:spMk id="3" creationId="{E206E76D-32C3-04EC-1122-6EE552452F60}"/>
          </ac:spMkLst>
        </pc:spChg>
        <pc:picChg chg="add mod modCrop">
          <ac:chgData name="Dragana Ignjatovic Ristic" userId="87700855897c5d02" providerId="LiveId" clId="{506775D0-BD31-48FF-AAF6-D33273827A63}" dt="2024-01-08T11:39:19.487" v="1373" actId="1076"/>
          <ac:picMkLst>
            <pc:docMk/>
            <pc:sldMk cId="453560261" sldId="284"/>
            <ac:picMk id="4" creationId="{21BDC4C7-E364-7C15-C14A-2BED20F6A819}"/>
          </ac:picMkLst>
        </pc:picChg>
      </pc:sldChg>
      <pc:sldChg chg="addSp modSp new mod">
        <pc:chgData name="Dragana Ignjatovic Ristic" userId="87700855897c5d02" providerId="LiveId" clId="{506775D0-BD31-48FF-AAF6-D33273827A63}" dt="2024-01-08T11:34:46.750" v="1343" actId="14100"/>
        <pc:sldMkLst>
          <pc:docMk/>
          <pc:sldMk cId="4129393891" sldId="285"/>
        </pc:sldMkLst>
        <pc:spChg chg="mod">
          <ac:chgData name="Dragana Ignjatovic Ristic" userId="87700855897c5d02" providerId="LiveId" clId="{506775D0-BD31-48FF-AAF6-D33273827A63}" dt="2024-01-08T11:34:27.348" v="1340" actId="20577"/>
          <ac:spMkLst>
            <pc:docMk/>
            <pc:sldMk cId="4129393891" sldId="285"/>
            <ac:spMk id="3" creationId="{2812EB1C-30C2-BFCB-DDB8-0EECA30FA9AD}"/>
          </ac:spMkLst>
        </pc:spChg>
        <pc:picChg chg="add mod modCrop">
          <ac:chgData name="Dragana Ignjatovic Ristic" userId="87700855897c5d02" providerId="LiveId" clId="{506775D0-BD31-48FF-AAF6-D33273827A63}" dt="2024-01-08T11:34:46.750" v="1343" actId="14100"/>
          <ac:picMkLst>
            <pc:docMk/>
            <pc:sldMk cId="4129393891" sldId="285"/>
            <ac:picMk id="4" creationId="{41F8CB0F-54AE-2A61-6B98-AEEF6C278EE8}"/>
          </ac:picMkLst>
        </pc:picChg>
      </pc:sldChg>
      <pc:sldChg chg="addSp delSp modSp new mod">
        <pc:chgData name="Dragana Ignjatovic Ristic" userId="87700855897c5d02" providerId="LiveId" clId="{506775D0-BD31-48FF-AAF6-D33273827A63}" dt="2024-01-08T11:35:10.225" v="1353" actId="6549"/>
        <pc:sldMkLst>
          <pc:docMk/>
          <pc:sldMk cId="2508282223" sldId="286"/>
        </pc:sldMkLst>
        <pc:spChg chg="mod">
          <ac:chgData name="Dragana Ignjatovic Ristic" userId="87700855897c5d02" providerId="LiveId" clId="{506775D0-BD31-48FF-AAF6-D33273827A63}" dt="2024-01-08T11:34:23.905" v="1337" actId="1076"/>
          <ac:spMkLst>
            <pc:docMk/>
            <pc:sldMk cId="2508282223" sldId="286"/>
            <ac:spMk id="2" creationId="{EABB6229-872C-597E-7E4E-9163CDF579E3}"/>
          </ac:spMkLst>
        </pc:spChg>
        <pc:spChg chg="mod">
          <ac:chgData name="Dragana Ignjatovic Ristic" userId="87700855897c5d02" providerId="LiveId" clId="{506775D0-BD31-48FF-AAF6-D33273827A63}" dt="2024-01-08T11:35:10.225" v="1353" actId="6549"/>
          <ac:spMkLst>
            <pc:docMk/>
            <pc:sldMk cId="2508282223" sldId="286"/>
            <ac:spMk id="3" creationId="{352451FF-ECD5-89A3-D53F-A39FBF1190F5}"/>
          </ac:spMkLst>
        </pc:spChg>
        <pc:picChg chg="add del">
          <ac:chgData name="Dragana Ignjatovic Ristic" userId="87700855897c5d02" providerId="LiveId" clId="{506775D0-BD31-48FF-AAF6-D33273827A63}" dt="2024-01-08T11:34:11.171" v="1334"/>
          <ac:picMkLst>
            <pc:docMk/>
            <pc:sldMk cId="2508282223" sldId="286"/>
            <ac:picMk id="4" creationId="{BE4E4968-BA5F-5AEB-3BF2-7471F45D2CDE}"/>
          </ac:picMkLst>
        </pc:picChg>
        <pc:picChg chg="add del">
          <ac:chgData name="Dragana Ignjatovic Ristic" userId="87700855897c5d02" providerId="LiveId" clId="{506775D0-BD31-48FF-AAF6-D33273827A63}" dt="2024-01-08T11:34:24.743" v="1338"/>
          <ac:picMkLst>
            <pc:docMk/>
            <pc:sldMk cId="2508282223" sldId="286"/>
            <ac:picMk id="5" creationId="{FFFCB537-18C8-75F1-96AF-A42F3CFFD56F}"/>
          </ac:picMkLst>
        </pc:picChg>
        <pc:picChg chg="add mod">
          <ac:chgData name="Dragana Ignjatovic Ristic" userId="87700855897c5d02" providerId="LiveId" clId="{506775D0-BD31-48FF-AAF6-D33273827A63}" dt="2024-01-08T11:34:54.892" v="1344"/>
          <ac:picMkLst>
            <pc:docMk/>
            <pc:sldMk cId="2508282223" sldId="286"/>
            <ac:picMk id="6" creationId="{BB710B08-ABAC-CA61-3A80-F8A0E7D66EBD}"/>
          </ac:picMkLst>
        </pc:picChg>
      </pc:sldChg>
      <pc:sldChg chg="addSp modSp new mod">
        <pc:chgData name="Dragana Ignjatovic Ristic" userId="87700855897c5d02" providerId="LiveId" clId="{506775D0-BD31-48FF-AAF6-D33273827A63}" dt="2024-01-08T11:39:28.047" v="1374"/>
        <pc:sldMkLst>
          <pc:docMk/>
          <pc:sldMk cId="2476859946" sldId="287"/>
        </pc:sldMkLst>
        <pc:spChg chg="mod">
          <ac:chgData name="Dragana Ignjatovic Ristic" userId="87700855897c5d02" providerId="LiveId" clId="{506775D0-BD31-48FF-AAF6-D33273827A63}" dt="2024-01-08T11:38:20.919" v="1361"/>
          <ac:spMkLst>
            <pc:docMk/>
            <pc:sldMk cId="2476859946" sldId="287"/>
            <ac:spMk id="2" creationId="{07B310AA-5B78-8B4F-F987-B8A3035E3FF8}"/>
          </ac:spMkLst>
        </pc:spChg>
        <pc:spChg chg="mod">
          <ac:chgData name="Dragana Ignjatovic Ristic" userId="87700855897c5d02" providerId="LiveId" clId="{506775D0-BD31-48FF-AAF6-D33273827A63}" dt="2024-01-08T11:38:44.080" v="1366" actId="113"/>
          <ac:spMkLst>
            <pc:docMk/>
            <pc:sldMk cId="2476859946" sldId="287"/>
            <ac:spMk id="3" creationId="{B0D61D6C-A04A-E465-3B42-B177D62A6AA3}"/>
          </ac:spMkLst>
        </pc:spChg>
        <pc:picChg chg="add mod">
          <ac:chgData name="Dragana Ignjatovic Ristic" userId="87700855897c5d02" providerId="LiveId" clId="{506775D0-BD31-48FF-AAF6-D33273827A63}" dt="2024-01-08T11:39:28.047" v="1374"/>
          <ac:picMkLst>
            <pc:docMk/>
            <pc:sldMk cId="2476859946" sldId="287"/>
            <ac:picMk id="4" creationId="{D553DD5E-DBD4-BE0D-ADCD-1D5DB113B0E0}"/>
          </ac:picMkLst>
        </pc:picChg>
      </pc:sldChg>
      <pc:sldChg chg="modSp new mod">
        <pc:chgData name="Dragana Ignjatovic Ristic" userId="87700855897c5d02" providerId="LiveId" clId="{506775D0-BD31-48FF-AAF6-D33273827A63}" dt="2024-01-08T11:40:02.467" v="1416" actId="20577"/>
        <pc:sldMkLst>
          <pc:docMk/>
          <pc:sldMk cId="1326782985" sldId="288"/>
        </pc:sldMkLst>
        <pc:spChg chg="mod">
          <ac:chgData name="Dragana Ignjatovic Ristic" userId="87700855897c5d02" providerId="LiveId" clId="{506775D0-BD31-48FF-AAF6-D33273827A63}" dt="2024-01-08T11:40:02.467" v="1416" actId="20577"/>
          <ac:spMkLst>
            <pc:docMk/>
            <pc:sldMk cId="1326782985" sldId="288"/>
            <ac:spMk id="2" creationId="{C7C396ED-F469-49E3-D2A8-9FFDBA1B9A5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FE9BD1-5472-4346-B3FB-9C598075C34A}" type="datetimeFigureOut">
              <a:rPr lang="en-GB" smtClean="0"/>
              <a:pPr/>
              <a:t>12/02/2024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C7DC21-9178-46D3-9953-CF5683FA2381}" type="slidenum">
              <a:rPr lang="en-GB" smtClean="0"/>
              <a:pPr/>
              <a:t>‹#›</a:t>
            </a:fld>
            <a:endParaRPr lang="en-GB"/>
          </a:p>
        </p:txBody>
      </p:sp>
    </p:spTree>
    <p:extLst>
      <p:ext uri="{BB962C8B-B14F-4D97-AF65-F5344CB8AC3E}">
        <p14:creationId xmlns:p14="http://schemas.microsoft.com/office/powerpoint/2010/main" xmlns="" val="2906767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Without time limitation up to Jan 2017, article published in 2019</a:t>
            </a:r>
            <a:endParaRPr lang="en-GB" dirty="0"/>
          </a:p>
        </p:txBody>
      </p:sp>
      <p:sp>
        <p:nvSpPr>
          <p:cNvPr id="4" name="Slide Number Placeholder 3"/>
          <p:cNvSpPr>
            <a:spLocks noGrp="1"/>
          </p:cNvSpPr>
          <p:nvPr>
            <p:ph type="sldNum" sz="quarter" idx="5"/>
          </p:nvPr>
        </p:nvSpPr>
        <p:spPr/>
        <p:txBody>
          <a:bodyPr/>
          <a:lstStyle/>
          <a:p>
            <a:fld id="{33C7DC21-9178-46D3-9953-CF5683FA2381}" type="slidenum">
              <a:rPr lang="en-GB" smtClean="0"/>
              <a:pPr/>
              <a:t>9</a:t>
            </a:fld>
            <a:endParaRPr lang="en-GB"/>
          </a:p>
        </p:txBody>
      </p:sp>
    </p:spTree>
    <p:extLst>
      <p:ext uri="{BB962C8B-B14F-4D97-AF65-F5344CB8AC3E}">
        <p14:creationId xmlns:p14="http://schemas.microsoft.com/office/powerpoint/2010/main" xmlns="" val="2977870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C7DC21-9178-46D3-9953-CF5683FA2381}" type="slidenum">
              <a:rPr lang="en-GB" smtClean="0"/>
              <a:pPr/>
              <a:t>17</a:t>
            </a:fld>
            <a:endParaRPr lang="en-GB"/>
          </a:p>
        </p:txBody>
      </p:sp>
    </p:spTree>
    <p:extLst>
      <p:ext uri="{BB962C8B-B14F-4D97-AF65-F5344CB8AC3E}">
        <p14:creationId xmlns:p14="http://schemas.microsoft.com/office/powerpoint/2010/main" xmlns="" val="28334554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0865771-4C32-45FE-BFE5-7484AC20B3E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xmlns="" id="{B796F55C-D0B5-15EB-9597-D2ED8BBD42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883787DB-1179-6F9B-CE7D-6DF1351F0360}"/>
              </a:ext>
            </a:extLst>
          </p:cNvPr>
          <p:cNvSpPr>
            <a:spLocks noGrp="1"/>
          </p:cNvSpPr>
          <p:nvPr>
            <p:ph type="dt" sz="half" idx="10"/>
          </p:nvPr>
        </p:nvSpPr>
        <p:spPr/>
        <p:txBody>
          <a:bodyPr/>
          <a:lstStyle/>
          <a:p>
            <a:fld id="{47DF39A3-A8AA-41D4-BB0D-AA0FAEC8F51F}" type="datetimeFigureOut">
              <a:rPr lang="en-GB" smtClean="0"/>
              <a:pPr/>
              <a:t>12/02/2024</a:t>
            </a:fld>
            <a:endParaRPr lang="en-GB"/>
          </a:p>
        </p:txBody>
      </p:sp>
      <p:sp>
        <p:nvSpPr>
          <p:cNvPr id="5" name="Footer Placeholder 4">
            <a:extLst>
              <a:ext uri="{FF2B5EF4-FFF2-40B4-BE49-F238E27FC236}">
                <a16:creationId xmlns:a16="http://schemas.microsoft.com/office/drawing/2014/main" xmlns="" id="{26B7A268-1B87-A8FD-1130-672D82C6E4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A8BA3E41-CBE3-974E-7CE5-B0758157D2F6}"/>
              </a:ext>
            </a:extLst>
          </p:cNvPr>
          <p:cNvSpPr>
            <a:spLocks noGrp="1"/>
          </p:cNvSpPr>
          <p:nvPr>
            <p:ph type="sldNum" sz="quarter" idx="12"/>
          </p:nvPr>
        </p:nvSpPr>
        <p:spPr/>
        <p:txBody>
          <a:bodyPr/>
          <a:lstStyle/>
          <a:p>
            <a:fld id="{3D907850-34F7-454D-A764-D1E4BC837E5E}" type="slidenum">
              <a:rPr lang="en-GB" smtClean="0"/>
              <a:pPr/>
              <a:t>‹#›</a:t>
            </a:fld>
            <a:endParaRPr lang="en-GB"/>
          </a:p>
        </p:txBody>
      </p:sp>
    </p:spTree>
    <p:extLst>
      <p:ext uri="{BB962C8B-B14F-4D97-AF65-F5344CB8AC3E}">
        <p14:creationId xmlns:p14="http://schemas.microsoft.com/office/powerpoint/2010/main" xmlns="" val="1179035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949916-6BDC-D8D1-6182-12797D1976D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AF11D533-F8F5-A418-5CE2-EEAB0FC7A4C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77EEB7C4-1C2C-85E0-E694-B054B0D4DBED}"/>
              </a:ext>
            </a:extLst>
          </p:cNvPr>
          <p:cNvSpPr>
            <a:spLocks noGrp="1"/>
          </p:cNvSpPr>
          <p:nvPr>
            <p:ph type="dt" sz="half" idx="10"/>
          </p:nvPr>
        </p:nvSpPr>
        <p:spPr/>
        <p:txBody>
          <a:bodyPr/>
          <a:lstStyle/>
          <a:p>
            <a:fld id="{47DF39A3-A8AA-41D4-BB0D-AA0FAEC8F51F}" type="datetimeFigureOut">
              <a:rPr lang="en-GB" smtClean="0"/>
              <a:pPr/>
              <a:t>12/02/2024</a:t>
            </a:fld>
            <a:endParaRPr lang="en-GB"/>
          </a:p>
        </p:txBody>
      </p:sp>
      <p:sp>
        <p:nvSpPr>
          <p:cNvPr id="5" name="Footer Placeholder 4">
            <a:extLst>
              <a:ext uri="{FF2B5EF4-FFF2-40B4-BE49-F238E27FC236}">
                <a16:creationId xmlns:a16="http://schemas.microsoft.com/office/drawing/2014/main" xmlns="" id="{025F5068-6C5C-FE18-E6CB-938A621180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2F36E3CB-F5B1-E923-8334-1995279F43B0}"/>
              </a:ext>
            </a:extLst>
          </p:cNvPr>
          <p:cNvSpPr>
            <a:spLocks noGrp="1"/>
          </p:cNvSpPr>
          <p:nvPr>
            <p:ph type="sldNum" sz="quarter" idx="12"/>
          </p:nvPr>
        </p:nvSpPr>
        <p:spPr/>
        <p:txBody>
          <a:bodyPr/>
          <a:lstStyle/>
          <a:p>
            <a:fld id="{3D907850-34F7-454D-A764-D1E4BC837E5E}" type="slidenum">
              <a:rPr lang="en-GB" smtClean="0"/>
              <a:pPr/>
              <a:t>‹#›</a:t>
            </a:fld>
            <a:endParaRPr lang="en-GB"/>
          </a:p>
        </p:txBody>
      </p:sp>
    </p:spTree>
    <p:extLst>
      <p:ext uri="{BB962C8B-B14F-4D97-AF65-F5344CB8AC3E}">
        <p14:creationId xmlns:p14="http://schemas.microsoft.com/office/powerpoint/2010/main" xmlns="" val="2377615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34B12BD-3AC6-588E-5FC8-AFA76875236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A016DE9A-A672-453F-7F95-B1CBFF6E0AF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03EE46A8-EAC3-CBAC-6824-ECC9095E37BD}"/>
              </a:ext>
            </a:extLst>
          </p:cNvPr>
          <p:cNvSpPr>
            <a:spLocks noGrp="1"/>
          </p:cNvSpPr>
          <p:nvPr>
            <p:ph type="dt" sz="half" idx="10"/>
          </p:nvPr>
        </p:nvSpPr>
        <p:spPr/>
        <p:txBody>
          <a:bodyPr/>
          <a:lstStyle/>
          <a:p>
            <a:fld id="{47DF39A3-A8AA-41D4-BB0D-AA0FAEC8F51F}" type="datetimeFigureOut">
              <a:rPr lang="en-GB" smtClean="0"/>
              <a:pPr/>
              <a:t>12/02/2024</a:t>
            </a:fld>
            <a:endParaRPr lang="en-GB"/>
          </a:p>
        </p:txBody>
      </p:sp>
      <p:sp>
        <p:nvSpPr>
          <p:cNvPr id="5" name="Footer Placeholder 4">
            <a:extLst>
              <a:ext uri="{FF2B5EF4-FFF2-40B4-BE49-F238E27FC236}">
                <a16:creationId xmlns:a16="http://schemas.microsoft.com/office/drawing/2014/main" xmlns="" id="{EC7CF150-A5F2-4AB9-15BF-E892050197B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C4DAC43B-EA83-DC56-B290-6138E17F80A9}"/>
              </a:ext>
            </a:extLst>
          </p:cNvPr>
          <p:cNvSpPr>
            <a:spLocks noGrp="1"/>
          </p:cNvSpPr>
          <p:nvPr>
            <p:ph type="sldNum" sz="quarter" idx="12"/>
          </p:nvPr>
        </p:nvSpPr>
        <p:spPr/>
        <p:txBody>
          <a:bodyPr/>
          <a:lstStyle/>
          <a:p>
            <a:fld id="{3D907850-34F7-454D-A764-D1E4BC837E5E}" type="slidenum">
              <a:rPr lang="en-GB" smtClean="0"/>
              <a:pPr/>
              <a:t>‹#›</a:t>
            </a:fld>
            <a:endParaRPr lang="en-GB"/>
          </a:p>
        </p:txBody>
      </p:sp>
    </p:spTree>
    <p:extLst>
      <p:ext uri="{BB962C8B-B14F-4D97-AF65-F5344CB8AC3E}">
        <p14:creationId xmlns:p14="http://schemas.microsoft.com/office/powerpoint/2010/main" xmlns="" val="934235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23BAE4-74AA-D9B4-9D18-2508C369089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E5E4CEA2-3C67-1D29-42C5-5506A8C7084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0BFE25AC-443B-54F6-1BBE-F75027227ADF}"/>
              </a:ext>
            </a:extLst>
          </p:cNvPr>
          <p:cNvSpPr>
            <a:spLocks noGrp="1"/>
          </p:cNvSpPr>
          <p:nvPr>
            <p:ph type="dt" sz="half" idx="10"/>
          </p:nvPr>
        </p:nvSpPr>
        <p:spPr/>
        <p:txBody>
          <a:bodyPr/>
          <a:lstStyle/>
          <a:p>
            <a:fld id="{47DF39A3-A8AA-41D4-BB0D-AA0FAEC8F51F}" type="datetimeFigureOut">
              <a:rPr lang="en-GB" smtClean="0"/>
              <a:pPr/>
              <a:t>12/02/2024</a:t>
            </a:fld>
            <a:endParaRPr lang="en-GB"/>
          </a:p>
        </p:txBody>
      </p:sp>
      <p:sp>
        <p:nvSpPr>
          <p:cNvPr id="5" name="Footer Placeholder 4">
            <a:extLst>
              <a:ext uri="{FF2B5EF4-FFF2-40B4-BE49-F238E27FC236}">
                <a16:creationId xmlns:a16="http://schemas.microsoft.com/office/drawing/2014/main" xmlns="" id="{296056D0-F383-9D02-97ED-4342AB037A9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AFC4ECFA-FBFE-6D20-4D1E-66CFC1E6592C}"/>
              </a:ext>
            </a:extLst>
          </p:cNvPr>
          <p:cNvSpPr>
            <a:spLocks noGrp="1"/>
          </p:cNvSpPr>
          <p:nvPr>
            <p:ph type="sldNum" sz="quarter" idx="12"/>
          </p:nvPr>
        </p:nvSpPr>
        <p:spPr/>
        <p:txBody>
          <a:bodyPr/>
          <a:lstStyle/>
          <a:p>
            <a:fld id="{3D907850-34F7-454D-A764-D1E4BC837E5E}" type="slidenum">
              <a:rPr lang="en-GB" smtClean="0"/>
              <a:pPr/>
              <a:t>‹#›</a:t>
            </a:fld>
            <a:endParaRPr lang="en-GB"/>
          </a:p>
        </p:txBody>
      </p:sp>
    </p:spTree>
    <p:extLst>
      <p:ext uri="{BB962C8B-B14F-4D97-AF65-F5344CB8AC3E}">
        <p14:creationId xmlns:p14="http://schemas.microsoft.com/office/powerpoint/2010/main" xmlns="" val="1879932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72E411-68A4-20EA-3E5D-3C40C4839C6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xmlns="" id="{F9105E00-18FB-D42E-43C5-CC4F477A4BD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62CD2A6-604D-9DEB-AB6D-E02458F60170}"/>
              </a:ext>
            </a:extLst>
          </p:cNvPr>
          <p:cNvSpPr>
            <a:spLocks noGrp="1"/>
          </p:cNvSpPr>
          <p:nvPr>
            <p:ph type="dt" sz="half" idx="10"/>
          </p:nvPr>
        </p:nvSpPr>
        <p:spPr/>
        <p:txBody>
          <a:bodyPr/>
          <a:lstStyle/>
          <a:p>
            <a:fld id="{47DF39A3-A8AA-41D4-BB0D-AA0FAEC8F51F}" type="datetimeFigureOut">
              <a:rPr lang="en-GB" smtClean="0"/>
              <a:pPr/>
              <a:t>12/02/2024</a:t>
            </a:fld>
            <a:endParaRPr lang="en-GB"/>
          </a:p>
        </p:txBody>
      </p:sp>
      <p:sp>
        <p:nvSpPr>
          <p:cNvPr id="5" name="Footer Placeholder 4">
            <a:extLst>
              <a:ext uri="{FF2B5EF4-FFF2-40B4-BE49-F238E27FC236}">
                <a16:creationId xmlns:a16="http://schemas.microsoft.com/office/drawing/2014/main" xmlns="" id="{6BF3F7E9-2CAE-48B4-EC0B-68F9AE50027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D924C63F-71FE-53BE-4411-5601A9DFDECD}"/>
              </a:ext>
            </a:extLst>
          </p:cNvPr>
          <p:cNvSpPr>
            <a:spLocks noGrp="1"/>
          </p:cNvSpPr>
          <p:nvPr>
            <p:ph type="sldNum" sz="quarter" idx="12"/>
          </p:nvPr>
        </p:nvSpPr>
        <p:spPr/>
        <p:txBody>
          <a:bodyPr/>
          <a:lstStyle/>
          <a:p>
            <a:fld id="{3D907850-34F7-454D-A764-D1E4BC837E5E}" type="slidenum">
              <a:rPr lang="en-GB" smtClean="0"/>
              <a:pPr/>
              <a:t>‹#›</a:t>
            </a:fld>
            <a:endParaRPr lang="en-GB"/>
          </a:p>
        </p:txBody>
      </p:sp>
    </p:spTree>
    <p:extLst>
      <p:ext uri="{BB962C8B-B14F-4D97-AF65-F5344CB8AC3E}">
        <p14:creationId xmlns:p14="http://schemas.microsoft.com/office/powerpoint/2010/main" xmlns="" val="1267973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71AFF9D-0B0A-2E6B-113D-C6BE77096A9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807AFEA7-5F73-9264-C164-60A15886E3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xmlns="" id="{D2E284E0-9EC7-A821-3233-E3E1F59FF9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xmlns="" id="{8F006C8E-F1DD-7FFF-8F4D-7072185F903E}"/>
              </a:ext>
            </a:extLst>
          </p:cNvPr>
          <p:cNvSpPr>
            <a:spLocks noGrp="1"/>
          </p:cNvSpPr>
          <p:nvPr>
            <p:ph type="dt" sz="half" idx="10"/>
          </p:nvPr>
        </p:nvSpPr>
        <p:spPr/>
        <p:txBody>
          <a:bodyPr/>
          <a:lstStyle/>
          <a:p>
            <a:fld id="{47DF39A3-A8AA-41D4-BB0D-AA0FAEC8F51F}" type="datetimeFigureOut">
              <a:rPr lang="en-GB" smtClean="0"/>
              <a:pPr/>
              <a:t>12/02/2024</a:t>
            </a:fld>
            <a:endParaRPr lang="en-GB"/>
          </a:p>
        </p:txBody>
      </p:sp>
      <p:sp>
        <p:nvSpPr>
          <p:cNvPr id="6" name="Footer Placeholder 5">
            <a:extLst>
              <a:ext uri="{FF2B5EF4-FFF2-40B4-BE49-F238E27FC236}">
                <a16:creationId xmlns:a16="http://schemas.microsoft.com/office/drawing/2014/main" xmlns="" id="{74279C43-10E1-4077-9CA8-4BAF229A06C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016D9596-AE33-8857-C5DE-13068E3A6464}"/>
              </a:ext>
            </a:extLst>
          </p:cNvPr>
          <p:cNvSpPr>
            <a:spLocks noGrp="1"/>
          </p:cNvSpPr>
          <p:nvPr>
            <p:ph type="sldNum" sz="quarter" idx="12"/>
          </p:nvPr>
        </p:nvSpPr>
        <p:spPr/>
        <p:txBody>
          <a:bodyPr/>
          <a:lstStyle/>
          <a:p>
            <a:fld id="{3D907850-34F7-454D-A764-D1E4BC837E5E}" type="slidenum">
              <a:rPr lang="en-GB" smtClean="0"/>
              <a:pPr/>
              <a:t>‹#›</a:t>
            </a:fld>
            <a:endParaRPr lang="en-GB"/>
          </a:p>
        </p:txBody>
      </p:sp>
    </p:spTree>
    <p:extLst>
      <p:ext uri="{BB962C8B-B14F-4D97-AF65-F5344CB8AC3E}">
        <p14:creationId xmlns:p14="http://schemas.microsoft.com/office/powerpoint/2010/main" xmlns="" val="396501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14667B9-10AF-C330-C462-CE2DA9BD649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515D72C1-4EEB-861D-4481-6D8CF0A4E7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85E9253E-CB3C-F9CF-3366-62900D9826A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xmlns="" id="{07A3B1CF-7ACB-4FEF-E522-FC9B19CD43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2559F870-8F1D-C555-8170-5AEED79320A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xmlns="" id="{F4B5ED73-5E23-E3F2-577D-1CBA6541FC6C}"/>
              </a:ext>
            </a:extLst>
          </p:cNvPr>
          <p:cNvSpPr>
            <a:spLocks noGrp="1"/>
          </p:cNvSpPr>
          <p:nvPr>
            <p:ph type="dt" sz="half" idx="10"/>
          </p:nvPr>
        </p:nvSpPr>
        <p:spPr/>
        <p:txBody>
          <a:bodyPr/>
          <a:lstStyle/>
          <a:p>
            <a:fld id="{47DF39A3-A8AA-41D4-BB0D-AA0FAEC8F51F}" type="datetimeFigureOut">
              <a:rPr lang="en-GB" smtClean="0"/>
              <a:pPr/>
              <a:t>12/02/2024</a:t>
            </a:fld>
            <a:endParaRPr lang="en-GB"/>
          </a:p>
        </p:txBody>
      </p:sp>
      <p:sp>
        <p:nvSpPr>
          <p:cNvPr id="8" name="Footer Placeholder 7">
            <a:extLst>
              <a:ext uri="{FF2B5EF4-FFF2-40B4-BE49-F238E27FC236}">
                <a16:creationId xmlns:a16="http://schemas.microsoft.com/office/drawing/2014/main" xmlns="" id="{85AD41C8-2F08-6327-B6B7-ED32D23DDB1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xmlns="" id="{D2B15F5A-6A22-266B-F8F4-99A77EF5F555}"/>
              </a:ext>
            </a:extLst>
          </p:cNvPr>
          <p:cNvSpPr>
            <a:spLocks noGrp="1"/>
          </p:cNvSpPr>
          <p:nvPr>
            <p:ph type="sldNum" sz="quarter" idx="12"/>
          </p:nvPr>
        </p:nvSpPr>
        <p:spPr/>
        <p:txBody>
          <a:bodyPr/>
          <a:lstStyle/>
          <a:p>
            <a:fld id="{3D907850-34F7-454D-A764-D1E4BC837E5E}" type="slidenum">
              <a:rPr lang="en-GB" smtClean="0"/>
              <a:pPr/>
              <a:t>‹#›</a:t>
            </a:fld>
            <a:endParaRPr lang="en-GB"/>
          </a:p>
        </p:txBody>
      </p:sp>
    </p:spTree>
    <p:extLst>
      <p:ext uri="{BB962C8B-B14F-4D97-AF65-F5344CB8AC3E}">
        <p14:creationId xmlns:p14="http://schemas.microsoft.com/office/powerpoint/2010/main" xmlns="" val="1548697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B387B47-15F1-9F74-E28B-04942BC3B70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xmlns="" id="{A2D3D4FB-E423-ED67-BB6B-E55DF33C89BE}"/>
              </a:ext>
            </a:extLst>
          </p:cNvPr>
          <p:cNvSpPr>
            <a:spLocks noGrp="1"/>
          </p:cNvSpPr>
          <p:nvPr>
            <p:ph type="dt" sz="half" idx="10"/>
          </p:nvPr>
        </p:nvSpPr>
        <p:spPr/>
        <p:txBody>
          <a:bodyPr/>
          <a:lstStyle/>
          <a:p>
            <a:fld id="{47DF39A3-A8AA-41D4-BB0D-AA0FAEC8F51F}" type="datetimeFigureOut">
              <a:rPr lang="en-GB" smtClean="0"/>
              <a:pPr/>
              <a:t>12/02/2024</a:t>
            </a:fld>
            <a:endParaRPr lang="en-GB"/>
          </a:p>
        </p:txBody>
      </p:sp>
      <p:sp>
        <p:nvSpPr>
          <p:cNvPr id="4" name="Footer Placeholder 3">
            <a:extLst>
              <a:ext uri="{FF2B5EF4-FFF2-40B4-BE49-F238E27FC236}">
                <a16:creationId xmlns:a16="http://schemas.microsoft.com/office/drawing/2014/main" xmlns="" id="{227853FE-C503-67D8-76B7-C8185D57988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xmlns="" id="{CA261D03-2735-9E33-C236-68F788AA60B5}"/>
              </a:ext>
            </a:extLst>
          </p:cNvPr>
          <p:cNvSpPr>
            <a:spLocks noGrp="1"/>
          </p:cNvSpPr>
          <p:nvPr>
            <p:ph type="sldNum" sz="quarter" idx="12"/>
          </p:nvPr>
        </p:nvSpPr>
        <p:spPr/>
        <p:txBody>
          <a:bodyPr/>
          <a:lstStyle/>
          <a:p>
            <a:fld id="{3D907850-34F7-454D-A764-D1E4BC837E5E}" type="slidenum">
              <a:rPr lang="en-GB" smtClean="0"/>
              <a:pPr/>
              <a:t>‹#›</a:t>
            </a:fld>
            <a:endParaRPr lang="en-GB"/>
          </a:p>
        </p:txBody>
      </p:sp>
    </p:spTree>
    <p:extLst>
      <p:ext uri="{BB962C8B-B14F-4D97-AF65-F5344CB8AC3E}">
        <p14:creationId xmlns:p14="http://schemas.microsoft.com/office/powerpoint/2010/main" xmlns="" val="2824315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643181C-285A-C7EE-3D58-D650341DC48A}"/>
              </a:ext>
            </a:extLst>
          </p:cNvPr>
          <p:cNvSpPr>
            <a:spLocks noGrp="1"/>
          </p:cNvSpPr>
          <p:nvPr>
            <p:ph type="dt" sz="half" idx="10"/>
          </p:nvPr>
        </p:nvSpPr>
        <p:spPr/>
        <p:txBody>
          <a:bodyPr/>
          <a:lstStyle/>
          <a:p>
            <a:fld id="{47DF39A3-A8AA-41D4-BB0D-AA0FAEC8F51F}" type="datetimeFigureOut">
              <a:rPr lang="en-GB" smtClean="0"/>
              <a:pPr/>
              <a:t>12/02/2024</a:t>
            </a:fld>
            <a:endParaRPr lang="en-GB"/>
          </a:p>
        </p:txBody>
      </p:sp>
      <p:sp>
        <p:nvSpPr>
          <p:cNvPr id="3" name="Footer Placeholder 2">
            <a:extLst>
              <a:ext uri="{FF2B5EF4-FFF2-40B4-BE49-F238E27FC236}">
                <a16:creationId xmlns:a16="http://schemas.microsoft.com/office/drawing/2014/main" xmlns="" id="{7C4CDE39-1803-B5F8-6DD8-A58AE59DA98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xmlns="" id="{1E611FFB-113F-659E-AD32-627CFB4E0243}"/>
              </a:ext>
            </a:extLst>
          </p:cNvPr>
          <p:cNvSpPr>
            <a:spLocks noGrp="1"/>
          </p:cNvSpPr>
          <p:nvPr>
            <p:ph type="sldNum" sz="quarter" idx="12"/>
          </p:nvPr>
        </p:nvSpPr>
        <p:spPr/>
        <p:txBody>
          <a:bodyPr/>
          <a:lstStyle/>
          <a:p>
            <a:fld id="{3D907850-34F7-454D-A764-D1E4BC837E5E}" type="slidenum">
              <a:rPr lang="en-GB" smtClean="0"/>
              <a:pPr/>
              <a:t>‹#›</a:t>
            </a:fld>
            <a:endParaRPr lang="en-GB"/>
          </a:p>
        </p:txBody>
      </p:sp>
    </p:spTree>
    <p:extLst>
      <p:ext uri="{BB962C8B-B14F-4D97-AF65-F5344CB8AC3E}">
        <p14:creationId xmlns:p14="http://schemas.microsoft.com/office/powerpoint/2010/main" xmlns="" val="3570012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1805602-7F53-426E-5511-F6382F13F5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7D2BCE28-0966-AC95-ED65-98C9F92ADE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xmlns="" id="{AF18E879-C654-8CED-0266-6AD82885D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D14C1BA8-66E8-0A16-C5E4-655593FCCF36}"/>
              </a:ext>
            </a:extLst>
          </p:cNvPr>
          <p:cNvSpPr>
            <a:spLocks noGrp="1"/>
          </p:cNvSpPr>
          <p:nvPr>
            <p:ph type="dt" sz="half" idx="10"/>
          </p:nvPr>
        </p:nvSpPr>
        <p:spPr/>
        <p:txBody>
          <a:bodyPr/>
          <a:lstStyle/>
          <a:p>
            <a:fld id="{47DF39A3-A8AA-41D4-BB0D-AA0FAEC8F51F}" type="datetimeFigureOut">
              <a:rPr lang="en-GB" smtClean="0"/>
              <a:pPr/>
              <a:t>12/02/2024</a:t>
            </a:fld>
            <a:endParaRPr lang="en-GB"/>
          </a:p>
        </p:txBody>
      </p:sp>
      <p:sp>
        <p:nvSpPr>
          <p:cNvPr id="6" name="Footer Placeholder 5">
            <a:extLst>
              <a:ext uri="{FF2B5EF4-FFF2-40B4-BE49-F238E27FC236}">
                <a16:creationId xmlns:a16="http://schemas.microsoft.com/office/drawing/2014/main" xmlns="" id="{AF1A39AC-99BC-E562-5D98-02AA60E13DF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72011D4A-3445-6DC8-4282-2433B2D2289D}"/>
              </a:ext>
            </a:extLst>
          </p:cNvPr>
          <p:cNvSpPr>
            <a:spLocks noGrp="1"/>
          </p:cNvSpPr>
          <p:nvPr>
            <p:ph type="sldNum" sz="quarter" idx="12"/>
          </p:nvPr>
        </p:nvSpPr>
        <p:spPr/>
        <p:txBody>
          <a:bodyPr/>
          <a:lstStyle/>
          <a:p>
            <a:fld id="{3D907850-34F7-454D-A764-D1E4BC837E5E}" type="slidenum">
              <a:rPr lang="en-GB" smtClean="0"/>
              <a:pPr/>
              <a:t>‹#›</a:t>
            </a:fld>
            <a:endParaRPr lang="en-GB"/>
          </a:p>
        </p:txBody>
      </p:sp>
    </p:spTree>
    <p:extLst>
      <p:ext uri="{BB962C8B-B14F-4D97-AF65-F5344CB8AC3E}">
        <p14:creationId xmlns:p14="http://schemas.microsoft.com/office/powerpoint/2010/main" xmlns="" val="1264949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D8A01B8-0B35-1C4C-15FC-E4C429F4AB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xmlns="" id="{C03141B8-5B2E-9280-0E5D-949B31028F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xmlns="" id="{22AF146D-9F42-38EA-1B22-0DF8CECE69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06823BC4-2DC2-7D8F-45A4-09A014E74B97}"/>
              </a:ext>
            </a:extLst>
          </p:cNvPr>
          <p:cNvSpPr>
            <a:spLocks noGrp="1"/>
          </p:cNvSpPr>
          <p:nvPr>
            <p:ph type="dt" sz="half" idx="10"/>
          </p:nvPr>
        </p:nvSpPr>
        <p:spPr/>
        <p:txBody>
          <a:bodyPr/>
          <a:lstStyle/>
          <a:p>
            <a:fld id="{47DF39A3-A8AA-41D4-BB0D-AA0FAEC8F51F}" type="datetimeFigureOut">
              <a:rPr lang="en-GB" smtClean="0"/>
              <a:pPr/>
              <a:t>12/02/2024</a:t>
            </a:fld>
            <a:endParaRPr lang="en-GB"/>
          </a:p>
        </p:txBody>
      </p:sp>
      <p:sp>
        <p:nvSpPr>
          <p:cNvPr id="6" name="Footer Placeholder 5">
            <a:extLst>
              <a:ext uri="{FF2B5EF4-FFF2-40B4-BE49-F238E27FC236}">
                <a16:creationId xmlns:a16="http://schemas.microsoft.com/office/drawing/2014/main" xmlns="" id="{3D22A7D7-84A2-F6D0-77E6-47E1F617666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47C16706-78A9-5FE4-5ABA-7EAE8071486E}"/>
              </a:ext>
            </a:extLst>
          </p:cNvPr>
          <p:cNvSpPr>
            <a:spLocks noGrp="1"/>
          </p:cNvSpPr>
          <p:nvPr>
            <p:ph type="sldNum" sz="quarter" idx="12"/>
          </p:nvPr>
        </p:nvSpPr>
        <p:spPr/>
        <p:txBody>
          <a:bodyPr/>
          <a:lstStyle/>
          <a:p>
            <a:fld id="{3D907850-34F7-454D-A764-D1E4BC837E5E}" type="slidenum">
              <a:rPr lang="en-GB" smtClean="0"/>
              <a:pPr/>
              <a:t>‹#›</a:t>
            </a:fld>
            <a:endParaRPr lang="en-GB"/>
          </a:p>
        </p:txBody>
      </p:sp>
    </p:spTree>
    <p:extLst>
      <p:ext uri="{BB962C8B-B14F-4D97-AF65-F5344CB8AC3E}">
        <p14:creationId xmlns:p14="http://schemas.microsoft.com/office/powerpoint/2010/main" xmlns="" val="226683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55C68851-A82A-5DFF-BFB2-042890CB5B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6261FF32-327B-0A44-5D95-034B26BF1F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4FE2B4F-412F-6DB4-CBB4-E179D4FA16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DF39A3-A8AA-41D4-BB0D-AA0FAEC8F51F}" type="datetimeFigureOut">
              <a:rPr lang="en-GB" smtClean="0"/>
              <a:pPr/>
              <a:t>12/02/2024</a:t>
            </a:fld>
            <a:endParaRPr lang="en-GB"/>
          </a:p>
        </p:txBody>
      </p:sp>
      <p:sp>
        <p:nvSpPr>
          <p:cNvPr id="5" name="Footer Placeholder 4">
            <a:extLst>
              <a:ext uri="{FF2B5EF4-FFF2-40B4-BE49-F238E27FC236}">
                <a16:creationId xmlns:a16="http://schemas.microsoft.com/office/drawing/2014/main" xmlns="" id="{26B82B67-4E15-7222-A226-45D22E743A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xmlns="" id="{7E557486-139E-3694-6349-9413BBBB05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907850-34F7-454D-A764-D1E4BC837E5E}" type="slidenum">
              <a:rPr lang="en-GB" smtClean="0"/>
              <a:pPr/>
              <a:t>‹#›</a:t>
            </a:fld>
            <a:endParaRPr lang="en-GB"/>
          </a:p>
        </p:txBody>
      </p:sp>
    </p:spTree>
    <p:extLst>
      <p:ext uri="{BB962C8B-B14F-4D97-AF65-F5344CB8AC3E}">
        <p14:creationId xmlns:p14="http://schemas.microsoft.com/office/powerpoint/2010/main" xmlns="" val="1940229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419EAA-FEFF-EB42-89C2-98FECDBE4512}"/>
              </a:ext>
            </a:extLst>
          </p:cNvPr>
          <p:cNvSpPr>
            <a:spLocks noGrp="1"/>
          </p:cNvSpPr>
          <p:nvPr>
            <p:ph type="ctrTitle"/>
          </p:nvPr>
        </p:nvSpPr>
        <p:spPr/>
        <p:txBody>
          <a:bodyPr>
            <a:normAutofit/>
          </a:bodyPr>
          <a:lstStyle/>
          <a:p>
            <a:r>
              <a:rPr lang="en-GB" sz="3200" b="1" cap="all" dirty="0">
                <a:effectLst/>
                <a:ea typeface="Times New Roman" panose="02020603050405020304" pitchFamily="18" charset="0"/>
              </a:rPr>
              <a:t>MEDICAL ERROR. ADVISOR FOR THE PROTECTION OF PATIENTS' RIGHTS. RIGHT TO OBJECT AND COMPENSATION OF DAMAGES</a:t>
            </a:r>
            <a:endParaRPr lang="en-GB" sz="3200" b="1" dirty="0"/>
          </a:p>
        </p:txBody>
      </p:sp>
      <p:sp>
        <p:nvSpPr>
          <p:cNvPr id="3" name="Subtitle 2">
            <a:extLst>
              <a:ext uri="{FF2B5EF4-FFF2-40B4-BE49-F238E27FC236}">
                <a16:creationId xmlns:a16="http://schemas.microsoft.com/office/drawing/2014/main" xmlns="" id="{E4367B5E-6AC8-760C-7EC9-A63AFD567EB4}"/>
              </a:ext>
            </a:extLst>
          </p:cNvPr>
          <p:cNvSpPr>
            <a:spLocks noGrp="1"/>
          </p:cNvSpPr>
          <p:nvPr>
            <p:ph type="subTitle" idx="1"/>
          </p:nvPr>
        </p:nvSpPr>
        <p:spPr/>
        <p:txBody>
          <a:bodyPr/>
          <a:lstStyle/>
          <a:p>
            <a:r>
              <a:rPr lang="sr-Latn-RS" dirty="0"/>
              <a:t>Prof. Dragana Ignjatovic </a:t>
            </a:r>
            <a:r>
              <a:rPr lang="en-US" dirty="0"/>
              <a:t>Ristic MD, </a:t>
            </a:r>
            <a:r>
              <a:rPr lang="en-US" dirty="0" err="1"/>
              <a:t>Msc</a:t>
            </a:r>
            <a:r>
              <a:rPr lang="en-US" dirty="0"/>
              <a:t>, PhD</a:t>
            </a:r>
          </a:p>
          <a:p>
            <a:r>
              <a:rPr lang="en-US" dirty="0"/>
              <a:t>Psychiatrist</a:t>
            </a:r>
            <a:endParaRPr lang="en-GB" dirty="0"/>
          </a:p>
        </p:txBody>
      </p:sp>
    </p:spTree>
    <p:extLst>
      <p:ext uri="{BB962C8B-B14F-4D97-AF65-F5344CB8AC3E}">
        <p14:creationId xmlns:p14="http://schemas.microsoft.com/office/powerpoint/2010/main" xmlns="" val="39837469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3E2C3C1-061A-808D-B4AD-D986F91071BA}"/>
              </a:ext>
            </a:extLst>
          </p:cNvPr>
          <p:cNvSpPr>
            <a:spLocks noGrp="1"/>
          </p:cNvSpPr>
          <p:nvPr>
            <p:ph type="title"/>
          </p:nvPr>
        </p:nvSpPr>
        <p:spPr/>
        <p:txBody>
          <a:bodyPr/>
          <a:lstStyle/>
          <a:p>
            <a:r>
              <a:rPr lang="en-US" dirty="0"/>
              <a:t>Results</a:t>
            </a:r>
            <a:endParaRPr lang="en-GB" dirty="0"/>
          </a:p>
        </p:txBody>
      </p:sp>
      <p:sp>
        <p:nvSpPr>
          <p:cNvPr id="3" name="Content Placeholder 2">
            <a:extLst>
              <a:ext uri="{FF2B5EF4-FFF2-40B4-BE49-F238E27FC236}">
                <a16:creationId xmlns:a16="http://schemas.microsoft.com/office/drawing/2014/main" xmlns="" id="{5044FAD1-5171-D5AE-C1EF-18873D96D1AC}"/>
              </a:ext>
            </a:extLst>
          </p:cNvPr>
          <p:cNvSpPr>
            <a:spLocks noGrp="1"/>
          </p:cNvSpPr>
          <p:nvPr>
            <p:ph idx="1"/>
          </p:nvPr>
        </p:nvSpPr>
        <p:spPr/>
        <p:txBody>
          <a:bodyPr>
            <a:normAutofit fontScale="92500" lnSpcReduction="10000"/>
          </a:bodyPr>
          <a:lstStyle/>
          <a:p>
            <a:r>
              <a:rPr lang="en-US" b="0" i="0" dirty="0">
                <a:solidFill>
                  <a:srgbClr val="212121"/>
                </a:solidFill>
                <a:effectLst/>
                <a:latin typeface="BlinkMacSystemFont"/>
              </a:rPr>
              <a:t>In 40 included studies, the most frequent occupational group observed were nursing staff and nursing students (21 studies; 52% of studies). </a:t>
            </a:r>
          </a:p>
          <a:p>
            <a:r>
              <a:rPr lang="en-US" b="0" i="0" dirty="0">
                <a:solidFill>
                  <a:srgbClr val="212121"/>
                </a:solidFill>
                <a:effectLst/>
                <a:latin typeface="BlinkMacSystemFont"/>
              </a:rPr>
              <a:t>The most reported type of error was medication error (25 studies; 62% of studies, with prevalence ranged from 10 to 80%). </a:t>
            </a:r>
          </a:p>
          <a:p>
            <a:r>
              <a:rPr lang="en-US" b="0" i="0" dirty="0">
                <a:solidFill>
                  <a:srgbClr val="212121"/>
                </a:solidFill>
                <a:effectLst/>
                <a:latin typeface="BlinkMacSystemFont"/>
              </a:rPr>
              <a:t>University or teaching hospitals (30 studies; 75% of studies) as well as, internal/intensive care wards (10 studies; 25% of studies) were the most frequent hospitals and wards detected. </a:t>
            </a:r>
          </a:p>
          <a:p>
            <a:r>
              <a:rPr lang="en-US" b="0" i="0" dirty="0">
                <a:solidFill>
                  <a:srgbClr val="212121"/>
                </a:solidFill>
                <a:effectLst/>
                <a:latin typeface="BlinkMacSystemFont"/>
              </a:rPr>
              <a:t>Based on the result of the random effect model, the overall estimated prevalence of medical errors was 50% (95% confidence interval: 0.426, 0.574).</a:t>
            </a:r>
            <a:endParaRPr lang="en-GB" dirty="0"/>
          </a:p>
        </p:txBody>
      </p:sp>
      <p:pic>
        <p:nvPicPr>
          <p:cNvPr id="4" name="Picture 3">
            <a:extLst>
              <a:ext uri="{FF2B5EF4-FFF2-40B4-BE49-F238E27FC236}">
                <a16:creationId xmlns:a16="http://schemas.microsoft.com/office/drawing/2014/main" xmlns="" id="{0C9A27C8-3BF4-55F8-E24F-C90A9C9F8D0E}"/>
              </a:ext>
            </a:extLst>
          </p:cNvPr>
          <p:cNvPicPr>
            <a:picLocks noChangeAspect="1"/>
          </p:cNvPicPr>
          <p:nvPr/>
        </p:nvPicPr>
        <p:blipFill rotWithShape="1">
          <a:blip r:embed="rId2"/>
          <a:srcRect l="7749" t="5792" r="10188" b="57757"/>
          <a:stretch/>
        </p:blipFill>
        <p:spPr>
          <a:xfrm>
            <a:off x="6294475" y="-10520"/>
            <a:ext cx="5603358" cy="1836146"/>
          </a:xfrm>
          <a:prstGeom prst="rect">
            <a:avLst/>
          </a:prstGeom>
        </p:spPr>
      </p:pic>
    </p:spTree>
    <p:extLst>
      <p:ext uri="{BB962C8B-B14F-4D97-AF65-F5344CB8AC3E}">
        <p14:creationId xmlns:p14="http://schemas.microsoft.com/office/powerpoint/2010/main" xmlns="" val="757203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F407B6F-B35E-9941-A59F-A181E1091CC7}"/>
              </a:ext>
            </a:extLst>
          </p:cNvPr>
          <p:cNvSpPr>
            <a:spLocks noGrp="1"/>
          </p:cNvSpPr>
          <p:nvPr>
            <p:ph type="title"/>
          </p:nvPr>
        </p:nvSpPr>
        <p:spPr/>
        <p:txBody>
          <a:bodyPr/>
          <a:lstStyle/>
          <a:p>
            <a:r>
              <a:rPr lang="en-US" dirty="0"/>
              <a:t>Conclusions</a:t>
            </a:r>
            <a:endParaRPr lang="en-GB" dirty="0"/>
          </a:p>
        </p:txBody>
      </p:sp>
      <p:sp>
        <p:nvSpPr>
          <p:cNvPr id="3" name="Content Placeholder 2">
            <a:extLst>
              <a:ext uri="{FF2B5EF4-FFF2-40B4-BE49-F238E27FC236}">
                <a16:creationId xmlns:a16="http://schemas.microsoft.com/office/drawing/2014/main" xmlns="" id="{21F5D1FA-A9EE-11BD-E202-B49CC8AD202A}"/>
              </a:ext>
            </a:extLst>
          </p:cNvPr>
          <p:cNvSpPr>
            <a:spLocks noGrp="1"/>
          </p:cNvSpPr>
          <p:nvPr>
            <p:ph idx="1"/>
          </p:nvPr>
        </p:nvSpPr>
        <p:spPr/>
        <p:txBody>
          <a:bodyPr/>
          <a:lstStyle/>
          <a:p>
            <a:pPr algn="just"/>
            <a:r>
              <a:rPr lang="en-US" b="0" i="0" dirty="0">
                <a:solidFill>
                  <a:srgbClr val="212121"/>
                </a:solidFill>
                <a:effectLst/>
              </a:rPr>
              <a:t>Result of the comprehensive literature review of the current studies, found a wide variation in the prevalence of medical errors based on the occupational group, type of error, and health care setting. In this regards, providing enough education to nurses, improvement of patient safety culture and quality of services and attention to special wards, especially in teaching hospitals are suggested.</a:t>
            </a:r>
            <a:endParaRPr lang="en-GB" dirty="0"/>
          </a:p>
        </p:txBody>
      </p:sp>
      <p:pic>
        <p:nvPicPr>
          <p:cNvPr id="6" name="Picture 5">
            <a:extLst>
              <a:ext uri="{FF2B5EF4-FFF2-40B4-BE49-F238E27FC236}">
                <a16:creationId xmlns:a16="http://schemas.microsoft.com/office/drawing/2014/main" xmlns="" id="{B941463E-04D1-8AE2-C314-093D7F9534BF}"/>
              </a:ext>
            </a:extLst>
          </p:cNvPr>
          <p:cNvPicPr>
            <a:picLocks noChangeAspect="1"/>
          </p:cNvPicPr>
          <p:nvPr/>
        </p:nvPicPr>
        <p:blipFill>
          <a:blip r:embed="rId2"/>
          <a:stretch>
            <a:fillRect/>
          </a:stretch>
        </p:blipFill>
        <p:spPr>
          <a:xfrm>
            <a:off x="6010124" y="4476845"/>
            <a:ext cx="5602710" cy="1835055"/>
          </a:xfrm>
          <a:prstGeom prst="rect">
            <a:avLst/>
          </a:prstGeom>
        </p:spPr>
      </p:pic>
    </p:spTree>
    <p:extLst>
      <p:ext uri="{BB962C8B-B14F-4D97-AF65-F5344CB8AC3E}">
        <p14:creationId xmlns:p14="http://schemas.microsoft.com/office/powerpoint/2010/main" xmlns="" val="2737452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823F9DA-81BF-988D-4C07-17906F9A82E6}"/>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xmlns="" id="{318745F1-E90D-18B5-E33F-53CA94AC8036}"/>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xmlns="" id="{92F552D8-56D7-4D23-EB9D-A32DBE6DBB40}"/>
              </a:ext>
            </a:extLst>
          </p:cNvPr>
          <p:cNvPicPr>
            <a:picLocks noChangeAspect="1"/>
          </p:cNvPicPr>
          <p:nvPr/>
        </p:nvPicPr>
        <p:blipFill rotWithShape="1">
          <a:blip r:embed="rId2"/>
          <a:srcRect l="250" t="28017" r="6417" b="16433"/>
          <a:stretch/>
        </p:blipFill>
        <p:spPr>
          <a:xfrm>
            <a:off x="978195" y="946298"/>
            <a:ext cx="9601200" cy="4784651"/>
          </a:xfrm>
          <a:prstGeom prst="rect">
            <a:avLst/>
          </a:prstGeom>
        </p:spPr>
      </p:pic>
    </p:spTree>
    <p:extLst>
      <p:ext uri="{BB962C8B-B14F-4D97-AF65-F5344CB8AC3E}">
        <p14:creationId xmlns:p14="http://schemas.microsoft.com/office/powerpoint/2010/main" xmlns="" val="469385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41F8CB0F-54AE-2A61-6B98-AEEF6C278EE8}"/>
              </a:ext>
            </a:extLst>
          </p:cNvPr>
          <p:cNvPicPr>
            <a:picLocks noChangeAspect="1"/>
          </p:cNvPicPr>
          <p:nvPr/>
        </p:nvPicPr>
        <p:blipFill rotWithShape="1">
          <a:blip r:embed="rId2"/>
          <a:srcRect l="1905" t="1011" r="49040" b="44779"/>
          <a:stretch/>
        </p:blipFill>
        <p:spPr>
          <a:xfrm>
            <a:off x="7038753" y="60621"/>
            <a:ext cx="4827183" cy="1630068"/>
          </a:xfrm>
          <a:prstGeom prst="rect">
            <a:avLst/>
          </a:prstGeom>
        </p:spPr>
      </p:pic>
      <p:sp>
        <p:nvSpPr>
          <p:cNvPr id="2" name="Title 1">
            <a:extLst>
              <a:ext uri="{FF2B5EF4-FFF2-40B4-BE49-F238E27FC236}">
                <a16:creationId xmlns:a16="http://schemas.microsoft.com/office/drawing/2014/main" xmlns="" id="{DDB28960-1CE1-1ED9-966A-9663699EA618}"/>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xmlns="" id="{2812EB1C-30C2-BFCB-DDB8-0EECA30FA9AD}"/>
              </a:ext>
            </a:extLst>
          </p:cNvPr>
          <p:cNvSpPr>
            <a:spLocks noGrp="1"/>
          </p:cNvSpPr>
          <p:nvPr>
            <p:ph idx="1"/>
          </p:nvPr>
        </p:nvSpPr>
        <p:spPr/>
        <p:txBody>
          <a:bodyPr>
            <a:normAutofit/>
          </a:bodyPr>
          <a:lstStyle/>
          <a:p>
            <a:pPr marL="0" indent="0">
              <a:buNone/>
            </a:pPr>
            <a:r>
              <a:rPr lang="en-US" b="0" i="0" dirty="0">
                <a:solidFill>
                  <a:srgbClr val="212121"/>
                </a:solidFill>
                <a:effectLst/>
                <a:latin typeface="BlinkMacSystemFont"/>
              </a:rPr>
              <a:t> </a:t>
            </a:r>
          </a:p>
          <a:p>
            <a:pPr marL="0" indent="0">
              <a:buNone/>
            </a:pPr>
            <a:r>
              <a:rPr lang="en-US" b="0" i="0" dirty="0">
                <a:solidFill>
                  <a:srgbClr val="212121"/>
                </a:solidFill>
                <a:effectLst/>
                <a:latin typeface="BlinkMacSystemFont"/>
              </a:rPr>
              <a:t>This study which involved 12 focus groups formed from 127 members of staff within Patan Hospital in the Kathmandu Valley sought to understand Nepali staff attitudes to medical errors and suggest how they could be handled. </a:t>
            </a:r>
          </a:p>
          <a:p>
            <a:pPr marL="0" indent="0">
              <a:buNone/>
            </a:pPr>
            <a:r>
              <a:rPr lang="en-US" b="0" i="0" dirty="0">
                <a:solidFill>
                  <a:srgbClr val="212121"/>
                </a:solidFill>
                <a:effectLst/>
                <a:latin typeface="BlinkMacSystemFont"/>
              </a:rPr>
              <a:t>Most agreed, for good reasons of honesty and patient autonomy, that admission of errors is important, but the doctors struggled to decide how it should be done. For most of the staff the educational level was a key decider as to what would be disclosed. </a:t>
            </a:r>
            <a:endParaRPr lang="en-GB" dirty="0"/>
          </a:p>
        </p:txBody>
      </p:sp>
    </p:spTree>
    <p:extLst>
      <p:ext uri="{BB962C8B-B14F-4D97-AF65-F5344CB8AC3E}">
        <p14:creationId xmlns:p14="http://schemas.microsoft.com/office/powerpoint/2010/main" xmlns="" val="41293938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BB6229-872C-597E-7E4E-9163CDF579E3}"/>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xmlns="" id="{352451FF-ECD5-89A3-D53F-A39FBF1190F5}"/>
              </a:ext>
            </a:extLst>
          </p:cNvPr>
          <p:cNvSpPr>
            <a:spLocks noGrp="1"/>
          </p:cNvSpPr>
          <p:nvPr>
            <p:ph idx="1"/>
          </p:nvPr>
        </p:nvSpPr>
        <p:spPr/>
        <p:txBody>
          <a:bodyPr>
            <a:normAutofit lnSpcReduction="10000"/>
          </a:bodyPr>
          <a:lstStyle/>
          <a:p>
            <a:r>
              <a:rPr lang="en-US" b="0" i="0" dirty="0">
                <a:solidFill>
                  <a:srgbClr val="212121"/>
                </a:solidFill>
                <a:effectLst/>
                <a:latin typeface="BlinkMacSystemFont"/>
              </a:rPr>
              <a:t>Most agreed that the socio-legal climate in Nepal, and the possible financial implications, made it difficult to be completely honest. </a:t>
            </a:r>
          </a:p>
          <a:p>
            <a:r>
              <a:rPr lang="en-US" b="0" i="0" dirty="0">
                <a:solidFill>
                  <a:srgbClr val="212121"/>
                </a:solidFill>
                <a:effectLst/>
                <a:latin typeface="BlinkMacSystemFont"/>
              </a:rPr>
              <a:t>Other strong fears included patient harm, violence from the patient, damage to the hospital's reputation and to the reputation of the doctors and possible loss of jobs for nurses. </a:t>
            </a:r>
          </a:p>
          <a:p>
            <a:r>
              <a:rPr lang="en-US" dirty="0">
                <a:solidFill>
                  <a:srgbClr val="212121"/>
                </a:solidFill>
                <a:latin typeface="BlinkMacSystemFont"/>
              </a:rPr>
              <a:t>…</a:t>
            </a:r>
            <a:r>
              <a:rPr lang="en-US" b="0" i="0" dirty="0">
                <a:solidFill>
                  <a:srgbClr val="212121"/>
                </a:solidFill>
                <a:effectLst/>
                <a:latin typeface="BlinkMacSystemFont"/>
              </a:rPr>
              <a:t>recommend that the hospital initiate a clear hospital policy on dealing with errors and that they should: implement the development of incident reporting forms; set up an error investigation team; provide specific training in communicating about errors for the appropriate staff.</a:t>
            </a:r>
            <a:endParaRPr lang="en-GB" dirty="0"/>
          </a:p>
        </p:txBody>
      </p:sp>
      <p:pic>
        <p:nvPicPr>
          <p:cNvPr id="6" name="Picture 5">
            <a:extLst>
              <a:ext uri="{FF2B5EF4-FFF2-40B4-BE49-F238E27FC236}">
                <a16:creationId xmlns:a16="http://schemas.microsoft.com/office/drawing/2014/main" xmlns="" id="{BB710B08-ABAC-CA61-3A80-F8A0E7D66EBD}"/>
              </a:ext>
            </a:extLst>
          </p:cNvPr>
          <p:cNvPicPr>
            <a:picLocks noChangeAspect="1"/>
          </p:cNvPicPr>
          <p:nvPr/>
        </p:nvPicPr>
        <p:blipFill rotWithShape="1">
          <a:blip r:embed="rId2"/>
          <a:srcRect l="1905" t="1011" r="49040" b="44779"/>
          <a:stretch/>
        </p:blipFill>
        <p:spPr>
          <a:xfrm>
            <a:off x="7038753" y="60621"/>
            <a:ext cx="4827183" cy="1630068"/>
          </a:xfrm>
          <a:prstGeom prst="rect">
            <a:avLst/>
          </a:prstGeom>
        </p:spPr>
      </p:pic>
    </p:spTree>
    <p:extLst>
      <p:ext uri="{BB962C8B-B14F-4D97-AF65-F5344CB8AC3E}">
        <p14:creationId xmlns:p14="http://schemas.microsoft.com/office/powerpoint/2010/main" xmlns="" val="2508282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79E8C619-D2C3-3442-9D58-239822E044B7}"/>
              </a:ext>
            </a:extLst>
          </p:cNvPr>
          <p:cNvPicPr>
            <a:picLocks noChangeAspect="1"/>
          </p:cNvPicPr>
          <p:nvPr/>
        </p:nvPicPr>
        <p:blipFill rotWithShape="1">
          <a:blip r:embed="rId2"/>
          <a:srcRect l="9434" t="38099" r="29430" b="10489"/>
          <a:stretch/>
        </p:blipFill>
        <p:spPr>
          <a:xfrm>
            <a:off x="1541721" y="807393"/>
            <a:ext cx="8764772" cy="4913718"/>
          </a:xfrm>
          <a:prstGeom prst="rect">
            <a:avLst/>
          </a:prstGeom>
          <a:solidFill>
            <a:schemeClr val="accent2"/>
          </a:solidFill>
          <a:ln w="28575">
            <a:solidFill>
              <a:schemeClr val="tx1"/>
            </a:solidFill>
          </a:ln>
        </p:spPr>
      </p:pic>
    </p:spTree>
    <p:extLst>
      <p:ext uri="{BB962C8B-B14F-4D97-AF65-F5344CB8AC3E}">
        <p14:creationId xmlns:p14="http://schemas.microsoft.com/office/powerpoint/2010/main" xmlns="" val="4142290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20572728-46DE-20D6-F17F-11DDC9FE225B}"/>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xmlns="" id="{581B7697-2258-64AF-9B3D-3B83DE1D58F9}"/>
              </a:ext>
            </a:extLst>
          </p:cNvPr>
          <p:cNvSpPr>
            <a:spLocks noGrp="1"/>
          </p:cNvSpPr>
          <p:nvPr>
            <p:ph idx="1"/>
          </p:nvPr>
        </p:nvSpPr>
        <p:spPr/>
        <p:txBody>
          <a:bodyPr>
            <a:normAutofit fontScale="92500" lnSpcReduction="10000"/>
          </a:bodyPr>
          <a:lstStyle/>
          <a:p>
            <a:r>
              <a:rPr lang="en-US" dirty="0"/>
              <a:t>An error is defined as the failure of a planned action to be completed as intended or the use of a wrong plan to achieve an aim.</a:t>
            </a:r>
          </a:p>
          <a:p>
            <a:r>
              <a:rPr lang="en-US" dirty="0"/>
              <a:t>The errors depend on two types of failures: either the correct action did not proceed as intended (an error of execution) or the original intended action was not correct (an error of planning).</a:t>
            </a:r>
          </a:p>
          <a:p>
            <a:r>
              <a:rPr lang="en-US" dirty="0"/>
              <a:t>An adverse event is harm resulting from a medical intervention, but not directly attributable to the underlying condition of the patient.</a:t>
            </a:r>
          </a:p>
          <a:p>
            <a:r>
              <a:rPr lang="en-US" dirty="0"/>
              <a:t>While all adverse events result from medical management, not all of them are preventable (attributable errors).</a:t>
            </a:r>
          </a:p>
          <a:p>
            <a:r>
              <a:rPr lang="en-US" dirty="0"/>
              <a:t>A near‑miss incident refers to violation of an established rule or safe practice that did not result in harm.</a:t>
            </a:r>
            <a:endParaRPr lang="en-GB" dirty="0"/>
          </a:p>
        </p:txBody>
      </p:sp>
      <p:pic>
        <p:nvPicPr>
          <p:cNvPr id="8" name="Picture 7">
            <a:extLst>
              <a:ext uri="{FF2B5EF4-FFF2-40B4-BE49-F238E27FC236}">
                <a16:creationId xmlns:a16="http://schemas.microsoft.com/office/drawing/2014/main" xmlns="" id="{331004F4-C24F-738E-F61D-954C0A44AFB9}"/>
              </a:ext>
            </a:extLst>
          </p:cNvPr>
          <p:cNvPicPr>
            <a:picLocks noChangeAspect="1"/>
          </p:cNvPicPr>
          <p:nvPr/>
        </p:nvPicPr>
        <p:blipFill rotWithShape="1">
          <a:blip r:embed="rId2"/>
          <a:srcRect l="21801" t="39646" r="43290" b="50445"/>
          <a:stretch/>
        </p:blipFill>
        <p:spPr>
          <a:xfrm>
            <a:off x="5723165" y="554377"/>
            <a:ext cx="5004707" cy="947058"/>
          </a:xfrm>
          <a:prstGeom prst="rect">
            <a:avLst/>
          </a:prstGeom>
        </p:spPr>
      </p:pic>
    </p:spTree>
    <p:extLst>
      <p:ext uri="{BB962C8B-B14F-4D97-AF65-F5344CB8AC3E}">
        <p14:creationId xmlns:p14="http://schemas.microsoft.com/office/powerpoint/2010/main" xmlns="" val="87644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D38964-2566-7EBA-1203-678CBEAA75E9}"/>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xmlns="" id="{E3509266-3EAA-2AEE-E82D-6CC6E7EEF3C0}"/>
              </a:ext>
            </a:extLst>
          </p:cNvPr>
          <p:cNvSpPr>
            <a:spLocks noGrp="1"/>
          </p:cNvSpPr>
          <p:nvPr>
            <p:ph idx="1"/>
          </p:nvPr>
        </p:nvSpPr>
        <p:spPr/>
        <p:txBody>
          <a:bodyPr/>
          <a:lstStyle/>
          <a:p>
            <a:r>
              <a:rPr lang="en-US" dirty="0"/>
              <a:t>Finally, as an ophthalmologist‑turned medicolegal specialist, Pallavi Bradshaw aptly puts it, “We must accept that errors will happen. Doctors are human and the systems they work in are not </a:t>
            </a:r>
            <a:r>
              <a:rPr lang="en-US" dirty="0" err="1"/>
              <a:t>infallible.As</a:t>
            </a:r>
            <a:r>
              <a:rPr lang="en-US" dirty="0"/>
              <a:t> a society, we must decide on whether we wish to punish and blame those who dedicate their lives to helping others, or to ensure that we create an open and supportive environment where both patients and doctors feel safe.”[15]</a:t>
            </a:r>
            <a:endParaRPr lang="en-GB" dirty="0"/>
          </a:p>
        </p:txBody>
      </p:sp>
      <p:pic>
        <p:nvPicPr>
          <p:cNvPr id="4" name="Picture 3">
            <a:extLst>
              <a:ext uri="{FF2B5EF4-FFF2-40B4-BE49-F238E27FC236}">
                <a16:creationId xmlns:a16="http://schemas.microsoft.com/office/drawing/2014/main" xmlns="" id="{5C6D021E-9655-C48F-9829-122A2A283DE7}"/>
              </a:ext>
            </a:extLst>
          </p:cNvPr>
          <p:cNvPicPr>
            <a:picLocks noChangeAspect="1"/>
          </p:cNvPicPr>
          <p:nvPr/>
        </p:nvPicPr>
        <p:blipFill rotWithShape="1">
          <a:blip r:embed="rId3"/>
          <a:srcRect l="21801" t="39646" r="43290" b="50445"/>
          <a:stretch/>
        </p:blipFill>
        <p:spPr>
          <a:xfrm>
            <a:off x="5723165" y="554377"/>
            <a:ext cx="5004707" cy="947058"/>
          </a:xfrm>
          <a:prstGeom prst="rect">
            <a:avLst/>
          </a:prstGeom>
        </p:spPr>
      </p:pic>
    </p:spTree>
    <p:extLst>
      <p:ext uri="{BB962C8B-B14F-4D97-AF65-F5344CB8AC3E}">
        <p14:creationId xmlns:p14="http://schemas.microsoft.com/office/powerpoint/2010/main" xmlns="" val="4274417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058FEC54-B747-4A9B-6415-24E4DA80AB54}"/>
              </a:ext>
            </a:extLst>
          </p:cNvPr>
          <p:cNvPicPr>
            <a:picLocks noChangeAspect="1"/>
          </p:cNvPicPr>
          <p:nvPr/>
        </p:nvPicPr>
        <p:blipFill rotWithShape="1">
          <a:blip r:embed="rId2"/>
          <a:srcRect l="9341" t="6701" r="9430" b="1723"/>
          <a:stretch/>
        </p:blipFill>
        <p:spPr>
          <a:xfrm>
            <a:off x="2842437" y="702302"/>
            <a:ext cx="6507126" cy="5811838"/>
          </a:xfrm>
          <a:prstGeom prst="rect">
            <a:avLst/>
          </a:prstGeom>
        </p:spPr>
      </p:pic>
    </p:spTree>
    <p:extLst>
      <p:ext uri="{BB962C8B-B14F-4D97-AF65-F5344CB8AC3E}">
        <p14:creationId xmlns:p14="http://schemas.microsoft.com/office/powerpoint/2010/main" xmlns="" val="17189804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4373AAC-4EC9-6EFB-2AE6-051DD8A2857B}"/>
              </a:ext>
            </a:extLst>
          </p:cNvPr>
          <p:cNvSpPr>
            <a:spLocks noGrp="1"/>
          </p:cNvSpPr>
          <p:nvPr>
            <p:ph type="title"/>
          </p:nvPr>
        </p:nvSpPr>
        <p:spPr/>
        <p:txBody>
          <a:bodyPr/>
          <a:lstStyle/>
          <a:p>
            <a:r>
              <a:rPr lang="en-US" dirty="0"/>
              <a:t>Patient details</a:t>
            </a:r>
            <a:endParaRPr lang="en-GB" dirty="0"/>
          </a:p>
        </p:txBody>
      </p:sp>
      <p:sp>
        <p:nvSpPr>
          <p:cNvPr id="3" name="Content Placeholder 2">
            <a:extLst>
              <a:ext uri="{FF2B5EF4-FFF2-40B4-BE49-F238E27FC236}">
                <a16:creationId xmlns:a16="http://schemas.microsoft.com/office/drawing/2014/main" xmlns="" id="{E206E76D-32C3-04EC-1122-6EE552452F60}"/>
              </a:ext>
            </a:extLst>
          </p:cNvPr>
          <p:cNvSpPr>
            <a:spLocks noGrp="1"/>
          </p:cNvSpPr>
          <p:nvPr>
            <p:ph idx="1"/>
          </p:nvPr>
        </p:nvSpPr>
        <p:spPr/>
        <p:txBody>
          <a:bodyPr/>
          <a:lstStyle/>
          <a:p>
            <a:r>
              <a:rPr lang="en-US" dirty="0"/>
              <a:t>Five hundred cancer patients who were prescribed medications to be administered at the ambulatory day care </a:t>
            </a:r>
            <a:r>
              <a:rPr lang="en-US" dirty="0" err="1"/>
              <a:t>centre</a:t>
            </a:r>
            <a:r>
              <a:rPr lang="en-US" dirty="0"/>
              <a:t> of the Regional cancer </a:t>
            </a:r>
            <a:r>
              <a:rPr lang="en-US" dirty="0" err="1"/>
              <a:t>centre</a:t>
            </a:r>
            <a:r>
              <a:rPr lang="en-US" dirty="0"/>
              <a:t> of our hospital were included for the study during a three month period in June- August 2013. </a:t>
            </a:r>
          </a:p>
          <a:p>
            <a:r>
              <a:rPr lang="en-US" dirty="0"/>
              <a:t>Medication errors were evaluated for the 500 patient observations as well as the corresponding prescriptions and transcriptions.</a:t>
            </a:r>
            <a:endParaRPr lang="en-GB" dirty="0"/>
          </a:p>
        </p:txBody>
      </p:sp>
      <p:pic>
        <p:nvPicPr>
          <p:cNvPr id="4" name="Picture 3">
            <a:extLst>
              <a:ext uri="{FF2B5EF4-FFF2-40B4-BE49-F238E27FC236}">
                <a16:creationId xmlns:a16="http://schemas.microsoft.com/office/drawing/2014/main" xmlns="" id="{21BDC4C7-E364-7C15-C14A-2BED20F6A819}"/>
              </a:ext>
            </a:extLst>
          </p:cNvPr>
          <p:cNvPicPr>
            <a:picLocks noChangeAspect="1"/>
          </p:cNvPicPr>
          <p:nvPr/>
        </p:nvPicPr>
        <p:blipFill rotWithShape="1">
          <a:blip r:embed="rId2"/>
          <a:srcRect t="12379" b="63757"/>
          <a:stretch/>
        </p:blipFill>
        <p:spPr>
          <a:xfrm>
            <a:off x="5281576" y="0"/>
            <a:ext cx="6511092" cy="1387929"/>
          </a:xfrm>
          <a:prstGeom prst="rect">
            <a:avLst/>
          </a:prstGeom>
        </p:spPr>
      </p:pic>
    </p:spTree>
    <p:extLst>
      <p:ext uri="{BB962C8B-B14F-4D97-AF65-F5344CB8AC3E}">
        <p14:creationId xmlns:p14="http://schemas.microsoft.com/office/powerpoint/2010/main" xmlns="" val="453560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F8943D1-B213-03AD-0DA3-EF940C00AA23}"/>
              </a:ext>
            </a:extLst>
          </p:cNvPr>
          <p:cNvSpPr>
            <a:spLocks noGrp="1"/>
          </p:cNvSpPr>
          <p:nvPr>
            <p:ph type="title"/>
          </p:nvPr>
        </p:nvSpPr>
        <p:spPr/>
        <p:txBody>
          <a:bodyPr/>
          <a:lstStyle/>
          <a:p>
            <a:r>
              <a:rPr lang="en-US" dirty="0"/>
              <a:t>Background</a:t>
            </a:r>
            <a:endParaRPr lang="en-GB" dirty="0"/>
          </a:p>
        </p:txBody>
      </p:sp>
      <p:sp>
        <p:nvSpPr>
          <p:cNvPr id="3" name="Content Placeholder 2">
            <a:extLst>
              <a:ext uri="{FF2B5EF4-FFF2-40B4-BE49-F238E27FC236}">
                <a16:creationId xmlns:a16="http://schemas.microsoft.com/office/drawing/2014/main" xmlns="" id="{A3892711-600D-99E7-B82C-4B6625562A8D}"/>
              </a:ext>
            </a:extLst>
          </p:cNvPr>
          <p:cNvSpPr>
            <a:spLocks noGrp="1"/>
          </p:cNvSpPr>
          <p:nvPr>
            <p:ph idx="1"/>
          </p:nvPr>
        </p:nvSpPr>
        <p:spPr/>
        <p:txBody>
          <a:bodyPr/>
          <a:lstStyle/>
          <a:p>
            <a:r>
              <a:rPr lang="en-US" b="0" i="0" dirty="0">
                <a:solidFill>
                  <a:srgbClr val="FF0000"/>
                </a:solidFill>
                <a:effectLst/>
              </a:rPr>
              <a:t>Medical errors are considered as a major threat to patient safety</a:t>
            </a:r>
            <a:r>
              <a:rPr lang="en-US" b="0" i="0" dirty="0">
                <a:solidFill>
                  <a:srgbClr val="212121"/>
                </a:solidFill>
                <a:effectLst/>
              </a:rPr>
              <a:t>.</a:t>
            </a:r>
            <a:endParaRPr lang="en-GB" dirty="0"/>
          </a:p>
        </p:txBody>
      </p:sp>
    </p:spTree>
    <p:extLst>
      <p:ext uri="{BB962C8B-B14F-4D97-AF65-F5344CB8AC3E}">
        <p14:creationId xmlns:p14="http://schemas.microsoft.com/office/powerpoint/2010/main" xmlns="" val="3496243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B310AA-5B78-8B4F-F987-B8A3035E3FF8}"/>
              </a:ext>
            </a:extLst>
          </p:cNvPr>
          <p:cNvSpPr>
            <a:spLocks noGrp="1"/>
          </p:cNvSpPr>
          <p:nvPr>
            <p:ph type="title"/>
          </p:nvPr>
        </p:nvSpPr>
        <p:spPr/>
        <p:txBody>
          <a:bodyPr/>
          <a:lstStyle/>
          <a:p>
            <a:r>
              <a:rPr lang="en-GB" dirty="0"/>
              <a:t>Medication errors</a:t>
            </a:r>
          </a:p>
        </p:txBody>
      </p:sp>
      <p:sp>
        <p:nvSpPr>
          <p:cNvPr id="3" name="Content Placeholder 2">
            <a:extLst>
              <a:ext uri="{FF2B5EF4-FFF2-40B4-BE49-F238E27FC236}">
                <a16:creationId xmlns:a16="http://schemas.microsoft.com/office/drawing/2014/main" xmlns="" id="{B0D61D6C-A04A-E465-3B42-B177D62A6AA3}"/>
              </a:ext>
            </a:extLst>
          </p:cNvPr>
          <p:cNvSpPr>
            <a:spLocks noGrp="1"/>
          </p:cNvSpPr>
          <p:nvPr>
            <p:ph idx="1"/>
          </p:nvPr>
        </p:nvSpPr>
        <p:spPr/>
        <p:txBody>
          <a:bodyPr/>
          <a:lstStyle/>
          <a:p>
            <a:r>
              <a:rPr lang="en-US" dirty="0"/>
              <a:t>In the 500 patient observations, medication errors were observed in 208 (41.6%) patients. </a:t>
            </a:r>
          </a:p>
          <a:p>
            <a:r>
              <a:rPr lang="en-US" dirty="0"/>
              <a:t>Out of a total of 208 medication errors, 114 (54.8%) were </a:t>
            </a:r>
            <a:r>
              <a:rPr lang="en-US" b="1" dirty="0"/>
              <a:t>prescription errors</a:t>
            </a:r>
            <a:r>
              <a:rPr lang="en-US" dirty="0"/>
              <a:t>, 51 (24.5%) were </a:t>
            </a:r>
            <a:r>
              <a:rPr lang="en-US" b="1" dirty="0"/>
              <a:t>transcribing errors </a:t>
            </a:r>
            <a:r>
              <a:rPr lang="en-US" dirty="0"/>
              <a:t>and 43 (20.7%) were </a:t>
            </a:r>
            <a:r>
              <a:rPr lang="en-US" b="1" dirty="0"/>
              <a:t>administration errors</a:t>
            </a:r>
            <a:r>
              <a:rPr lang="en-US" dirty="0"/>
              <a:t>.</a:t>
            </a:r>
            <a:endParaRPr lang="en-GB" dirty="0"/>
          </a:p>
        </p:txBody>
      </p:sp>
      <p:pic>
        <p:nvPicPr>
          <p:cNvPr id="4" name="Picture 3">
            <a:extLst>
              <a:ext uri="{FF2B5EF4-FFF2-40B4-BE49-F238E27FC236}">
                <a16:creationId xmlns:a16="http://schemas.microsoft.com/office/drawing/2014/main" xmlns="" id="{D553DD5E-DBD4-BE0D-ADCD-1D5DB113B0E0}"/>
              </a:ext>
            </a:extLst>
          </p:cNvPr>
          <p:cNvPicPr>
            <a:picLocks noChangeAspect="1"/>
          </p:cNvPicPr>
          <p:nvPr/>
        </p:nvPicPr>
        <p:blipFill rotWithShape="1">
          <a:blip r:embed="rId2"/>
          <a:srcRect t="12379" b="63757"/>
          <a:stretch/>
        </p:blipFill>
        <p:spPr>
          <a:xfrm>
            <a:off x="5281576" y="0"/>
            <a:ext cx="6511092" cy="1387929"/>
          </a:xfrm>
          <a:prstGeom prst="rect">
            <a:avLst/>
          </a:prstGeom>
        </p:spPr>
      </p:pic>
    </p:spTree>
    <p:extLst>
      <p:ext uri="{BB962C8B-B14F-4D97-AF65-F5344CB8AC3E}">
        <p14:creationId xmlns:p14="http://schemas.microsoft.com/office/powerpoint/2010/main" xmlns="" val="24768599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7C4641B-B81B-2542-997F-50810B2A1A9A}"/>
              </a:ext>
            </a:extLst>
          </p:cNvPr>
          <p:cNvPicPr>
            <a:picLocks noChangeAspect="1"/>
          </p:cNvPicPr>
          <p:nvPr/>
        </p:nvPicPr>
        <p:blipFill rotWithShape="1">
          <a:blip r:embed="rId2"/>
          <a:srcRect t="13023" r="26779" b="5323"/>
          <a:stretch/>
        </p:blipFill>
        <p:spPr>
          <a:xfrm>
            <a:off x="1069458" y="183547"/>
            <a:ext cx="8755026" cy="6508768"/>
          </a:xfrm>
          <a:prstGeom prst="rect">
            <a:avLst/>
          </a:prstGeom>
        </p:spPr>
      </p:pic>
    </p:spTree>
    <p:extLst>
      <p:ext uri="{BB962C8B-B14F-4D97-AF65-F5344CB8AC3E}">
        <p14:creationId xmlns:p14="http://schemas.microsoft.com/office/powerpoint/2010/main" xmlns="" val="25376606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436AB0D-AA8B-A7FE-2030-285FB9B4F7F5}"/>
              </a:ext>
            </a:extLst>
          </p:cNvPr>
          <p:cNvSpPr>
            <a:spLocks noGrp="1"/>
          </p:cNvSpPr>
          <p:nvPr>
            <p:ph type="title"/>
          </p:nvPr>
        </p:nvSpPr>
        <p:spPr/>
        <p:txBody>
          <a:bodyPr>
            <a:normAutofit fontScale="90000"/>
          </a:bodyPr>
          <a:lstStyle/>
          <a:p>
            <a:r>
              <a:rPr lang="sr-Latn-RS" b="1" dirty="0">
                <a:solidFill>
                  <a:srgbClr val="000000"/>
                </a:solidFill>
                <a:effectLst/>
              </a:rPr>
              <a:t/>
            </a:r>
            <a:br>
              <a:rPr lang="sr-Latn-RS" b="1" dirty="0">
                <a:solidFill>
                  <a:srgbClr val="000000"/>
                </a:solidFill>
                <a:effectLst/>
              </a:rPr>
            </a:br>
            <a:r>
              <a:rPr lang="sr-Latn-RS" b="1" dirty="0">
                <a:solidFill>
                  <a:srgbClr val="000000"/>
                </a:solidFill>
                <a:effectLst/>
              </a:rPr>
              <a:t>What about a Healthcare low? Is conscientious objection ia regular option?</a:t>
            </a:r>
            <a:r>
              <a:rPr lang="en-GB" b="1" dirty="0">
                <a:solidFill>
                  <a:srgbClr val="000000"/>
                </a:solidFill>
                <a:effectLst/>
              </a:rPr>
              <a:t/>
            </a:r>
            <a:br>
              <a:rPr lang="en-GB" b="1" dirty="0">
                <a:solidFill>
                  <a:srgbClr val="000000"/>
                </a:solidFill>
                <a:effectLst/>
              </a:rPr>
            </a:br>
            <a:endParaRPr lang="en-GB" dirty="0"/>
          </a:p>
        </p:txBody>
      </p:sp>
      <p:sp>
        <p:nvSpPr>
          <p:cNvPr id="3" name="Content Placeholder 2">
            <a:extLst>
              <a:ext uri="{FF2B5EF4-FFF2-40B4-BE49-F238E27FC236}">
                <a16:creationId xmlns:a16="http://schemas.microsoft.com/office/drawing/2014/main" xmlns="" id="{6CB696E3-9E19-D7ED-A44F-F74BE54E6510}"/>
              </a:ext>
            </a:extLst>
          </p:cNvPr>
          <p:cNvSpPr>
            <a:spLocks noGrp="1"/>
          </p:cNvSpPr>
          <p:nvPr>
            <p:ph idx="1"/>
          </p:nvPr>
        </p:nvSpPr>
        <p:spPr/>
        <p:txBody>
          <a:bodyPr>
            <a:normAutofit/>
          </a:bodyPr>
          <a:lstStyle/>
          <a:p>
            <a:r>
              <a:rPr lang="sr-Latn-RS" b="0" i="0" dirty="0">
                <a:solidFill>
                  <a:srgbClr val="000000"/>
                </a:solidFill>
                <a:effectLst/>
              </a:rPr>
              <a:t>Article </a:t>
            </a:r>
            <a:r>
              <a:rPr lang="en-GB" b="0" i="0" dirty="0">
                <a:solidFill>
                  <a:srgbClr val="000000"/>
                </a:solidFill>
                <a:effectLst/>
              </a:rPr>
              <a:t>156. </a:t>
            </a:r>
            <a:r>
              <a:rPr lang="sr-Latn-RS" b="0" i="0" dirty="0">
                <a:solidFill>
                  <a:srgbClr val="000000"/>
                </a:solidFill>
                <a:effectLst/>
              </a:rPr>
              <a:t>of Healthcare low </a:t>
            </a:r>
            <a:r>
              <a:rPr lang="en-GB" b="0" i="0" dirty="0">
                <a:solidFill>
                  <a:srgbClr val="000000"/>
                </a:solidFill>
                <a:effectLst/>
              </a:rPr>
              <a:t> </a:t>
            </a:r>
            <a:r>
              <a:rPr lang="en-US" b="0" i="0" dirty="0">
                <a:solidFill>
                  <a:srgbClr val="000000"/>
                </a:solidFill>
                <a:effectLst/>
              </a:rPr>
              <a:t>"a health worker may refuse to provide health care if the health service to be provided is not in accordance with his conscience, beliefs or international rules of medical ethics (hereinafter: conscientious objection).</a:t>
            </a:r>
          </a:p>
          <a:p>
            <a:r>
              <a:rPr lang="en-US" b="0" i="0" dirty="0">
                <a:solidFill>
                  <a:srgbClr val="000000"/>
                </a:solidFill>
                <a:effectLst/>
              </a:rPr>
              <a:t>The healthcare worker is obliged to make an official note about the conscientious objection, which is kept in the patient's medical records, and to inform the immediate supervisor about the conscientious objection (...)</a:t>
            </a:r>
          </a:p>
          <a:p>
            <a:r>
              <a:rPr lang="en-US" b="0" i="0" dirty="0">
                <a:solidFill>
                  <a:srgbClr val="000000"/>
                </a:solidFill>
                <a:effectLst/>
              </a:rPr>
              <a:t>A health care worker </a:t>
            </a:r>
            <a:r>
              <a:rPr lang="en-US" b="0" i="0" dirty="0">
                <a:solidFill>
                  <a:srgbClr val="FF0000"/>
                </a:solidFill>
                <a:effectLst/>
              </a:rPr>
              <a:t>cannot</a:t>
            </a:r>
            <a:r>
              <a:rPr lang="en-US" b="0" i="0" dirty="0">
                <a:solidFill>
                  <a:srgbClr val="000000"/>
                </a:solidFill>
                <a:effectLst/>
              </a:rPr>
              <a:t> refuse to provide </a:t>
            </a:r>
            <a:r>
              <a:rPr lang="en-US" b="0" i="0" dirty="0">
                <a:solidFill>
                  <a:srgbClr val="FF0000"/>
                </a:solidFill>
                <a:effectLst>
                  <a:outerShdw blurRad="38100" dist="38100" dir="2700000" algn="tl">
                    <a:srgbClr val="000000">
                      <a:alpha val="43137"/>
                    </a:srgbClr>
                  </a:outerShdw>
                </a:effectLst>
              </a:rPr>
              <a:t>emergency medical care</a:t>
            </a:r>
            <a:r>
              <a:rPr lang="en-US" b="0" i="0" dirty="0">
                <a:solidFill>
                  <a:srgbClr val="000000"/>
                </a:solidFill>
                <a:effectLst/>
              </a:rPr>
              <a:t> citing a conscientious objection.</a:t>
            </a:r>
            <a:endParaRPr lang="en-GB" dirty="0"/>
          </a:p>
        </p:txBody>
      </p:sp>
    </p:spTree>
    <p:extLst>
      <p:ext uri="{BB962C8B-B14F-4D97-AF65-F5344CB8AC3E}">
        <p14:creationId xmlns:p14="http://schemas.microsoft.com/office/powerpoint/2010/main" xmlns="" val="12285643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1E7C5D-2A24-7DA5-B1C8-17497296448E}"/>
              </a:ext>
            </a:extLst>
          </p:cNvPr>
          <p:cNvSpPr>
            <a:spLocks noGrp="1"/>
          </p:cNvSpPr>
          <p:nvPr>
            <p:ph type="title"/>
          </p:nvPr>
        </p:nvSpPr>
        <p:spPr/>
        <p:txBody>
          <a:bodyPr/>
          <a:lstStyle/>
          <a:p>
            <a:r>
              <a:rPr lang="en-US" dirty="0"/>
              <a:t>Law on the rights of patients</a:t>
            </a:r>
            <a:endParaRPr lang="en-GB" dirty="0"/>
          </a:p>
        </p:txBody>
      </p:sp>
      <p:sp>
        <p:nvSpPr>
          <p:cNvPr id="3" name="Content Placeholder 2">
            <a:extLst>
              <a:ext uri="{FF2B5EF4-FFF2-40B4-BE49-F238E27FC236}">
                <a16:creationId xmlns:a16="http://schemas.microsoft.com/office/drawing/2014/main" xmlns="" id="{E17439CC-E546-A180-2300-DE776DAC95BC}"/>
              </a:ext>
            </a:extLst>
          </p:cNvPr>
          <p:cNvSpPr>
            <a:spLocks noGrp="1"/>
          </p:cNvSpPr>
          <p:nvPr>
            <p:ph idx="1"/>
          </p:nvPr>
        </p:nvSpPr>
        <p:spPr/>
        <p:txBody>
          <a:bodyPr>
            <a:normAutofit/>
          </a:bodyPr>
          <a:lstStyle/>
          <a:p>
            <a:r>
              <a:rPr lang="en-US" dirty="0">
                <a:solidFill>
                  <a:srgbClr val="000000"/>
                </a:solidFill>
              </a:rPr>
              <a:t>The Law on Patients' Rights states that it is forbidden to interfere with healthcare workers, i.e. healthcare associates, during the provision of healthcare.</a:t>
            </a:r>
          </a:p>
          <a:p>
            <a:r>
              <a:rPr lang="en-US" dirty="0">
                <a:solidFill>
                  <a:srgbClr val="000000"/>
                </a:solidFill>
              </a:rPr>
              <a:t>The law stipulates that the competent healthcare worker, i.e. the healthcare associate, after prior warning, can cancel the provision of further healthcare to the patient, with the exception of emergency medical assistance, of which he is obliged to inform the director of the healthcare institution in writing, as well as to enter the reasons for refusal in the patient's medical documentation provision of health care.</a:t>
            </a:r>
            <a:endParaRPr lang="en-GB" dirty="0"/>
          </a:p>
        </p:txBody>
      </p:sp>
    </p:spTree>
    <p:extLst>
      <p:ext uri="{BB962C8B-B14F-4D97-AF65-F5344CB8AC3E}">
        <p14:creationId xmlns:p14="http://schemas.microsoft.com/office/powerpoint/2010/main" xmlns="" val="5978510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EF499A8-8AC0-FE91-239C-7076B9FCB2A2}"/>
              </a:ext>
            </a:extLst>
          </p:cNvPr>
          <p:cNvSpPr>
            <a:spLocks noGrp="1"/>
          </p:cNvSpPr>
          <p:nvPr>
            <p:ph type="title"/>
          </p:nvPr>
        </p:nvSpPr>
        <p:spPr/>
        <p:txBody>
          <a:bodyPr/>
          <a:lstStyle/>
          <a:p>
            <a:r>
              <a:rPr lang="en-US" dirty="0" err="1"/>
              <a:t>Compenastion</a:t>
            </a:r>
            <a:r>
              <a:rPr lang="en-US" dirty="0"/>
              <a:t> for errors during treatment</a:t>
            </a:r>
            <a:endParaRPr lang="en-GB" dirty="0"/>
          </a:p>
        </p:txBody>
      </p:sp>
      <p:sp>
        <p:nvSpPr>
          <p:cNvPr id="5122" name="Rectangle 2">
            <a:extLst>
              <a:ext uri="{FF2B5EF4-FFF2-40B4-BE49-F238E27FC236}">
                <a16:creationId xmlns:a16="http://schemas.microsoft.com/office/drawing/2014/main" xmlns="" id="{07A8C315-4B1B-1258-448F-02523F5D62C4}"/>
              </a:ext>
            </a:extLst>
          </p:cNvPr>
          <p:cNvSpPr>
            <a:spLocks noGrp="1" noChangeArrowheads="1"/>
          </p:cNvSpPr>
          <p:nvPr>
            <p:ph idx="1"/>
          </p:nvPr>
        </p:nvSpPr>
        <p:spPr/>
        <p:txBody>
          <a:bodyPr/>
          <a:lstStyle/>
          <a:p>
            <a:pPr algn="just" eaLnBrk="1" hangingPunct="1">
              <a:lnSpc>
                <a:spcPct val="90000"/>
              </a:lnSpc>
            </a:pPr>
            <a:r>
              <a:rPr lang="en-US" altLang="sr-Latn-RS" dirty="0">
                <a:cs typeface="Times New Roman" panose="02020603050405020304" pitchFamily="18" charset="0"/>
              </a:rPr>
              <a:t>In all countries, there is civil-legal or property liability of doctors and other health workers</a:t>
            </a:r>
          </a:p>
          <a:p>
            <a:pPr algn="just" eaLnBrk="1" hangingPunct="1">
              <a:lnSpc>
                <a:spcPct val="90000"/>
              </a:lnSpc>
            </a:pPr>
            <a:r>
              <a:rPr lang="en-US" altLang="sr-Latn-RS" dirty="0">
                <a:cs typeface="Times New Roman" panose="02020603050405020304" pitchFamily="18" charset="0"/>
              </a:rPr>
              <a:t>According to legal regulations, everyone is responsible for the damage they have caused, not only for the damage they have caused knowingly, but also for the damage they have concealed through their omission, negligence or clumsiness.</a:t>
            </a:r>
          </a:p>
          <a:p>
            <a:pPr algn="just" eaLnBrk="1" hangingPunct="1">
              <a:lnSpc>
                <a:spcPct val="90000"/>
              </a:lnSpc>
            </a:pPr>
            <a:r>
              <a:rPr lang="en-US" altLang="sr-Latn-RS" dirty="0">
                <a:cs typeface="Times New Roman" panose="02020603050405020304" pitchFamily="18" charset="0"/>
              </a:rPr>
              <a:t>The specificity of the errors of health workers is reflected in the fact that he can be convicted not only for the act he committed, but also for the action he did not undertake, and was obliged to</a:t>
            </a:r>
            <a:endParaRPr lang="sr-Latn-CS" altLang="sr-Latn-RS" i="1" dirty="0">
              <a:solidFill>
                <a:srgbClr val="2D2D8A"/>
              </a:solidFill>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C47D67-5D42-71CD-B4D7-31FE71EF215E}"/>
              </a:ext>
            </a:extLst>
          </p:cNvPr>
          <p:cNvSpPr>
            <a:spLocks noGrp="1"/>
          </p:cNvSpPr>
          <p:nvPr>
            <p:ph type="title"/>
          </p:nvPr>
        </p:nvSpPr>
        <p:spPr/>
        <p:txBody>
          <a:bodyPr/>
          <a:lstStyle/>
          <a:p>
            <a:r>
              <a:rPr lang="en-US" dirty="0"/>
              <a:t>In order to determine a crime of medical malpractice</a:t>
            </a:r>
            <a:endParaRPr lang="en-GB" dirty="0"/>
          </a:p>
        </p:txBody>
      </p:sp>
      <p:sp>
        <p:nvSpPr>
          <p:cNvPr id="3" name="Content Placeholder 2">
            <a:extLst>
              <a:ext uri="{FF2B5EF4-FFF2-40B4-BE49-F238E27FC236}">
                <a16:creationId xmlns:a16="http://schemas.microsoft.com/office/drawing/2014/main" xmlns="" id="{0F70E6B5-C8BE-1A4D-1AC8-97E8F3B7F71A}"/>
              </a:ext>
            </a:extLst>
          </p:cNvPr>
          <p:cNvSpPr>
            <a:spLocks noGrp="1"/>
          </p:cNvSpPr>
          <p:nvPr>
            <p:ph idx="1"/>
          </p:nvPr>
        </p:nvSpPr>
        <p:spPr/>
        <p:txBody>
          <a:bodyPr/>
          <a:lstStyle/>
          <a:p>
            <a:r>
              <a:rPr lang="en-US" dirty="0"/>
              <a:t>It is necessary to establish a causal relationship between a doctor’s unconscionable action and a patient’s deteriorating health</a:t>
            </a:r>
          </a:p>
          <a:p>
            <a:r>
              <a:rPr lang="en-US" dirty="0"/>
              <a:t>What is important is that their health deteriorated due to medical malpractice. </a:t>
            </a:r>
          </a:p>
          <a:p>
            <a:r>
              <a:rPr lang="en-US" dirty="0"/>
              <a:t>On the other hand, if a doctor did act unconscionably but there was no health deterioration, a criminal offence does not exist. Serbia and neighboring former Yugoslav republics have been and remain among the few countries whose criminal justice specifically exculpates unconscionable doctors  </a:t>
            </a:r>
            <a:endParaRPr lang="en-GB" dirty="0"/>
          </a:p>
        </p:txBody>
      </p:sp>
    </p:spTree>
    <p:extLst>
      <p:ext uri="{BB962C8B-B14F-4D97-AF65-F5344CB8AC3E}">
        <p14:creationId xmlns:p14="http://schemas.microsoft.com/office/powerpoint/2010/main" xmlns="" val="6950326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C396ED-F469-49E3-D2A8-9FFDBA1B9A50}"/>
              </a:ext>
            </a:extLst>
          </p:cNvPr>
          <p:cNvSpPr>
            <a:spLocks noGrp="1"/>
          </p:cNvSpPr>
          <p:nvPr>
            <p:ph type="title"/>
          </p:nvPr>
        </p:nvSpPr>
        <p:spPr/>
        <p:txBody>
          <a:bodyPr/>
          <a:lstStyle/>
          <a:p>
            <a:r>
              <a:rPr lang="en-US" dirty="0"/>
              <a:t>Message </a:t>
            </a:r>
            <a:r>
              <a:rPr lang="en-US"/>
              <a:t>to take home</a:t>
            </a:r>
            <a:endParaRPr lang="en-GB"/>
          </a:p>
        </p:txBody>
      </p:sp>
      <p:sp>
        <p:nvSpPr>
          <p:cNvPr id="3" name="Content Placeholder 2">
            <a:extLst>
              <a:ext uri="{FF2B5EF4-FFF2-40B4-BE49-F238E27FC236}">
                <a16:creationId xmlns:a16="http://schemas.microsoft.com/office/drawing/2014/main" xmlns="" id="{CA54EA14-83B8-3299-6608-54A0C8522963}"/>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xmlns="" val="132678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1719EE-88B3-4A3A-26E5-A26F23561D01}"/>
              </a:ext>
            </a:extLst>
          </p:cNvPr>
          <p:cNvSpPr>
            <a:spLocks noGrp="1"/>
          </p:cNvSpPr>
          <p:nvPr>
            <p:ph type="title"/>
          </p:nvPr>
        </p:nvSpPr>
        <p:spPr/>
        <p:txBody>
          <a:bodyPr/>
          <a:lstStyle/>
          <a:p>
            <a:r>
              <a:rPr lang="en-US" dirty="0"/>
              <a:t>Medical errors</a:t>
            </a:r>
            <a:endParaRPr lang="en-GB" dirty="0"/>
          </a:p>
        </p:txBody>
      </p:sp>
      <p:pic>
        <p:nvPicPr>
          <p:cNvPr id="5" name="Content Placeholder 4">
            <a:extLst>
              <a:ext uri="{FF2B5EF4-FFF2-40B4-BE49-F238E27FC236}">
                <a16:creationId xmlns:a16="http://schemas.microsoft.com/office/drawing/2014/main" xmlns="" id="{FB8093B0-E90E-410A-C814-5626238668B0}"/>
              </a:ext>
            </a:extLst>
          </p:cNvPr>
          <p:cNvPicPr>
            <a:picLocks noGrp="1" noChangeAspect="1"/>
          </p:cNvPicPr>
          <p:nvPr>
            <p:ph idx="1"/>
          </p:nvPr>
        </p:nvPicPr>
        <p:blipFill rotWithShape="1">
          <a:blip r:embed="rId2"/>
          <a:srcRect l="21939" t="13637" r="25080" b="35356"/>
          <a:stretch/>
        </p:blipFill>
        <p:spPr>
          <a:xfrm>
            <a:off x="3292651" y="1437784"/>
            <a:ext cx="6100731" cy="3915611"/>
          </a:xfrm>
        </p:spPr>
      </p:pic>
    </p:spTree>
    <p:extLst>
      <p:ext uri="{BB962C8B-B14F-4D97-AF65-F5344CB8AC3E}">
        <p14:creationId xmlns:p14="http://schemas.microsoft.com/office/powerpoint/2010/main" xmlns="" val="4002176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28F1DB-C855-0AC6-4A8B-AD78753D1A7A}"/>
              </a:ext>
            </a:extLst>
          </p:cNvPr>
          <p:cNvSpPr>
            <a:spLocks noGrp="1"/>
          </p:cNvSpPr>
          <p:nvPr>
            <p:ph type="title"/>
          </p:nvPr>
        </p:nvSpPr>
        <p:spPr/>
        <p:txBody>
          <a:bodyPr/>
          <a:lstStyle/>
          <a:p>
            <a:r>
              <a:rPr lang="en-GB" dirty="0"/>
              <a:t>Medical error – Error in treatment – Medical malpractice</a:t>
            </a:r>
          </a:p>
        </p:txBody>
      </p:sp>
      <p:sp>
        <p:nvSpPr>
          <p:cNvPr id="3" name="Content Placeholder 2">
            <a:extLst>
              <a:ext uri="{FF2B5EF4-FFF2-40B4-BE49-F238E27FC236}">
                <a16:creationId xmlns:a16="http://schemas.microsoft.com/office/drawing/2014/main" xmlns="" id="{01BB2AE9-5B41-199E-1EB6-0EE045D29ABA}"/>
              </a:ext>
            </a:extLst>
          </p:cNvPr>
          <p:cNvSpPr>
            <a:spLocks noGrp="1"/>
          </p:cNvSpPr>
          <p:nvPr>
            <p:ph idx="1"/>
          </p:nvPr>
        </p:nvSpPr>
        <p:spPr/>
        <p:txBody>
          <a:bodyPr/>
          <a:lstStyle/>
          <a:p>
            <a:r>
              <a:rPr lang="en-US" dirty="0"/>
              <a:t>Error in treatment is not synonymous with neglect, negligence and medical malpractice. </a:t>
            </a:r>
          </a:p>
          <a:p>
            <a:r>
              <a:rPr lang="en-US" dirty="0">
                <a:solidFill>
                  <a:srgbClr val="FF0000"/>
                </a:solidFill>
              </a:rPr>
              <a:t>Medical error – error in treatment – medical malpractice – these terms are not identical in their meaning or legal and other consequences. </a:t>
            </a:r>
          </a:p>
        </p:txBody>
      </p:sp>
    </p:spTree>
    <p:extLst>
      <p:ext uri="{BB962C8B-B14F-4D97-AF65-F5344CB8AC3E}">
        <p14:creationId xmlns:p14="http://schemas.microsoft.com/office/powerpoint/2010/main" xmlns="" val="2911636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92929F-D83B-FAF8-E832-5228BEB95847}"/>
              </a:ext>
            </a:extLst>
          </p:cNvPr>
          <p:cNvSpPr>
            <a:spLocks noGrp="1"/>
          </p:cNvSpPr>
          <p:nvPr>
            <p:ph type="title"/>
          </p:nvPr>
        </p:nvSpPr>
        <p:spPr/>
        <p:txBody>
          <a:bodyPr/>
          <a:lstStyle/>
          <a:p>
            <a:r>
              <a:rPr lang="en-GB" dirty="0"/>
              <a:t>Medical error – Error in treatment – Medical malpractice</a:t>
            </a:r>
          </a:p>
        </p:txBody>
      </p:sp>
      <p:sp>
        <p:nvSpPr>
          <p:cNvPr id="3" name="Content Placeholder 2">
            <a:extLst>
              <a:ext uri="{FF2B5EF4-FFF2-40B4-BE49-F238E27FC236}">
                <a16:creationId xmlns:a16="http://schemas.microsoft.com/office/drawing/2014/main" xmlns="" id="{E4B1A2D4-62D4-D49B-8C72-DC7F065A97AB}"/>
              </a:ext>
            </a:extLst>
          </p:cNvPr>
          <p:cNvSpPr>
            <a:spLocks noGrp="1"/>
          </p:cNvSpPr>
          <p:nvPr>
            <p:ph idx="1"/>
          </p:nvPr>
        </p:nvSpPr>
        <p:spPr/>
        <p:txBody>
          <a:bodyPr/>
          <a:lstStyle/>
          <a:p>
            <a:r>
              <a:rPr lang="en-US" dirty="0"/>
              <a:t>Medical error and error in treatment are terms derived from the medical profession with numerous ethical and deontological implications. </a:t>
            </a:r>
          </a:p>
          <a:p>
            <a:endParaRPr lang="en-US" dirty="0">
              <a:solidFill>
                <a:srgbClr val="FF0000"/>
              </a:solidFill>
            </a:endParaRPr>
          </a:p>
          <a:p>
            <a:r>
              <a:rPr lang="en-US" dirty="0">
                <a:solidFill>
                  <a:srgbClr val="FF0000"/>
                </a:solidFill>
              </a:rPr>
              <a:t>Medical malpractice is a term arising from the legal standard prescribed by law as the basis of doctors’ liability.</a:t>
            </a:r>
            <a:endParaRPr lang="en-GB" dirty="0">
              <a:solidFill>
                <a:srgbClr val="FF0000"/>
              </a:solidFill>
            </a:endParaRPr>
          </a:p>
          <a:p>
            <a:endParaRPr lang="en-GB" dirty="0"/>
          </a:p>
        </p:txBody>
      </p:sp>
    </p:spTree>
    <p:extLst>
      <p:ext uri="{BB962C8B-B14F-4D97-AF65-F5344CB8AC3E}">
        <p14:creationId xmlns:p14="http://schemas.microsoft.com/office/powerpoint/2010/main" xmlns="" val="1622698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85AF05-6B07-2C19-06FF-15AAA6E8E470}"/>
              </a:ext>
            </a:extLst>
          </p:cNvPr>
          <p:cNvSpPr>
            <a:spLocks noGrp="1"/>
          </p:cNvSpPr>
          <p:nvPr>
            <p:ph type="title"/>
          </p:nvPr>
        </p:nvSpPr>
        <p:spPr/>
        <p:txBody>
          <a:bodyPr/>
          <a:lstStyle/>
          <a:p>
            <a:r>
              <a:rPr lang="en-US" dirty="0"/>
              <a:t>Sentinel event or “Never event”</a:t>
            </a:r>
            <a:endParaRPr lang="en-GB" dirty="0"/>
          </a:p>
        </p:txBody>
      </p:sp>
      <p:sp>
        <p:nvSpPr>
          <p:cNvPr id="3" name="Content Placeholder 2">
            <a:extLst>
              <a:ext uri="{FF2B5EF4-FFF2-40B4-BE49-F238E27FC236}">
                <a16:creationId xmlns:a16="http://schemas.microsoft.com/office/drawing/2014/main" xmlns="" id="{50569557-6572-8182-E700-EED7ED94B14A}"/>
              </a:ext>
            </a:extLst>
          </p:cNvPr>
          <p:cNvSpPr>
            <a:spLocks noGrp="1"/>
          </p:cNvSpPr>
          <p:nvPr>
            <p:ph idx="1"/>
          </p:nvPr>
        </p:nvSpPr>
        <p:spPr/>
        <p:txBody>
          <a:bodyPr/>
          <a:lstStyle/>
          <a:p>
            <a:r>
              <a:rPr lang="en-US" dirty="0"/>
              <a:t>According to The Joint Commission (TJC), a Sentinel Event or “Never Event” is defined as an </a:t>
            </a:r>
            <a:r>
              <a:rPr lang="en-US" dirty="0" err="1"/>
              <a:t>unforseen</a:t>
            </a:r>
            <a:r>
              <a:rPr lang="en-US" dirty="0"/>
              <a:t> event in a health system resulting in death of a patient or serious physical or mental health damage, non-related to natural course of patient's illness. </a:t>
            </a:r>
            <a:endParaRPr lang="en-GB" dirty="0"/>
          </a:p>
        </p:txBody>
      </p:sp>
    </p:spTree>
    <p:extLst>
      <p:ext uri="{BB962C8B-B14F-4D97-AF65-F5344CB8AC3E}">
        <p14:creationId xmlns:p14="http://schemas.microsoft.com/office/powerpoint/2010/main" xmlns="" val="3465405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F0DCA4A-75F5-F41D-248F-2E8EF915E719}"/>
              </a:ext>
            </a:extLst>
          </p:cNvPr>
          <p:cNvSpPr>
            <a:spLocks noGrp="1"/>
          </p:cNvSpPr>
          <p:nvPr>
            <p:ph type="title"/>
          </p:nvPr>
        </p:nvSpPr>
        <p:spPr/>
        <p:txBody>
          <a:bodyPr>
            <a:normAutofit fontScale="90000"/>
          </a:bodyPr>
          <a:lstStyle/>
          <a:p>
            <a:r>
              <a:rPr lang="en-US" dirty="0"/>
              <a:t>The criminal offense of medical malpractice, as defined in the Criminal Law of Republic of Serbia </a:t>
            </a:r>
            <a:endParaRPr lang="en-GB" dirty="0"/>
          </a:p>
        </p:txBody>
      </p:sp>
      <p:sp>
        <p:nvSpPr>
          <p:cNvPr id="3" name="Content Placeholder 2">
            <a:extLst>
              <a:ext uri="{FF2B5EF4-FFF2-40B4-BE49-F238E27FC236}">
                <a16:creationId xmlns:a16="http://schemas.microsoft.com/office/drawing/2014/main" xmlns="" id="{4BBF4CDD-EAF6-7171-C4CA-7922C1CA9D76}"/>
              </a:ext>
            </a:extLst>
          </p:cNvPr>
          <p:cNvSpPr>
            <a:spLocks noGrp="1"/>
          </p:cNvSpPr>
          <p:nvPr>
            <p:ph idx="1"/>
          </p:nvPr>
        </p:nvSpPr>
        <p:spPr/>
        <p:txBody>
          <a:bodyPr/>
          <a:lstStyle/>
          <a:p>
            <a:r>
              <a:rPr lang="en-US" dirty="0"/>
              <a:t>…occurs when a doctor, in providing medical help, uses an </a:t>
            </a:r>
            <a:r>
              <a:rPr lang="en-US" dirty="0">
                <a:solidFill>
                  <a:srgbClr val="FF0000"/>
                </a:solidFill>
              </a:rPr>
              <a:t>obviously</a:t>
            </a:r>
            <a:r>
              <a:rPr lang="en-US" dirty="0"/>
              <a:t> inadequate remedy or </a:t>
            </a:r>
            <a:r>
              <a:rPr lang="en-US" dirty="0">
                <a:solidFill>
                  <a:srgbClr val="FF0000"/>
                </a:solidFill>
              </a:rPr>
              <a:t>obviously inappropriate treatment </a:t>
            </a:r>
          </a:p>
          <a:p>
            <a:r>
              <a:rPr lang="en-US" dirty="0"/>
              <a:t>or </a:t>
            </a:r>
            <a:r>
              <a:rPr lang="en-US" dirty="0">
                <a:solidFill>
                  <a:srgbClr val="FF0000"/>
                </a:solidFill>
              </a:rPr>
              <a:t>does not apply appropriate hygiene measures </a:t>
            </a:r>
            <a:r>
              <a:rPr lang="en-US" dirty="0"/>
              <a:t>at all, </a:t>
            </a:r>
          </a:p>
          <a:p>
            <a:r>
              <a:rPr lang="en-US" dirty="0"/>
              <a:t>or </a:t>
            </a:r>
            <a:r>
              <a:rPr lang="en-US" dirty="0">
                <a:solidFill>
                  <a:srgbClr val="FF0000"/>
                </a:solidFill>
              </a:rPr>
              <a:t>obviously acts unconscionably</a:t>
            </a:r>
            <a:r>
              <a:rPr lang="en-US" dirty="0"/>
              <a:t>, </a:t>
            </a:r>
          </a:p>
          <a:p>
            <a:endParaRPr lang="en-US" dirty="0"/>
          </a:p>
          <a:p>
            <a:r>
              <a:rPr lang="en-US" dirty="0"/>
              <a:t>thereby causing deterioration of a person</a:t>
            </a:r>
            <a:endParaRPr lang="en-GB" dirty="0"/>
          </a:p>
        </p:txBody>
      </p:sp>
    </p:spTree>
    <p:extLst>
      <p:ext uri="{BB962C8B-B14F-4D97-AF65-F5344CB8AC3E}">
        <p14:creationId xmlns:p14="http://schemas.microsoft.com/office/powerpoint/2010/main" xmlns="" val="980504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2AE946-7124-4798-5CA7-26C035A1D96C}"/>
              </a:ext>
            </a:extLst>
          </p:cNvPr>
          <p:cNvSpPr>
            <a:spLocks noGrp="1"/>
          </p:cNvSpPr>
          <p:nvPr>
            <p:ph type="title"/>
          </p:nvPr>
        </p:nvSpPr>
        <p:spPr/>
        <p:txBody>
          <a:bodyPr/>
          <a:lstStyle/>
          <a:p>
            <a:r>
              <a:rPr lang="en-US" b="0" i="0" dirty="0">
                <a:solidFill>
                  <a:srgbClr val="000000"/>
                </a:solidFill>
                <a:effectLst/>
              </a:rPr>
              <a:t>There are two major types of errors</a:t>
            </a:r>
            <a:endParaRPr lang="en-GB" dirty="0"/>
          </a:p>
        </p:txBody>
      </p:sp>
      <p:sp>
        <p:nvSpPr>
          <p:cNvPr id="3" name="Content Placeholder 2">
            <a:extLst>
              <a:ext uri="{FF2B5EF4-FFF2-40B4-BE49-F238E27FC236}">
                <a16:creationId xmlns:a16="http://schemas.microsoft.com/office/drawing/2014/main" xmlns="" id="{1B73964B-4DCD-FB25-BB60-68B42F729AC3}"/>
              </a:ext>
            </a:extLst>
          </p:cNvPr>
          <p:cNvSpPr>
            <a:spLocks noGrp="1"/>
          </p:cNvSpPr>
          <p:nvPr>
            <p:ph idx="1"/>
          </p:nvPr>
        </p:nvSpPr>
        <p:spPr/>
        <p:txBody>
          <a:bodyPr/>
          <a:lstStyle/>
          <a:p>
            <a:pPr algn="l">
              <a:buFont typeface="+mj-lt"/>
              <a:buAutoNum type="arabicPeriod"/>
            </a:pPr>
            <a:r>
              <a:rPr lang="en-US" b="0" i="0" dirty="0">
                <a:solidFill>
                  <a:srgbClr val="000000"/>
                </a:solidFill>
                <a:effectLst/>
              </a:rPr>
              <a:t>Errors of omission occur as a result of actions not taken.  Examples are not strapping a patient into a wheelchair or not stabilizing a gurney prior to patient transfer.</a:t>
            </a:r>
          </a:p>
          <a:p>
            <a:pPr algn="l">
              <a:buFont typeface="+mj-lt"/>
              <a:buAutoNum type="arabicPeriod"/>
            </a:pPr>
            <a:endParaRPr lang="en-US" b="0" i="0" dirty="0">
              <a:solidFill>
                <a:srgbClr val="000000"/>
              </a:solidFill>
              <a:effectLst/>
            </a:endParaRPr>
          </a:p>
          <a:p>
            <a:pPr algn="l">
              <a:buFont typeface="+mj-lt"/>
              <a:buAutoNum type="arabicPeriod"/>
            </a:pPr>
            <a:r>
              <a:rPr lang="en-US" b="0" i="0" dirty="0">
                <a:solidFill>
                  <a:srgbClr val="000000"/>
                </a:solidFill>
                <a:effectLst/>
              </a:rPr>
              <a:t>Errors of the commission occur as a result of the wrong action taken.  Examples include administering a medication to which a patient has a known allergy or not labeling a laboratory specimen that is subsequently ascribed to the wrong patient.</a:t>
            </a:r>
          </a:p>
          <a:p>
            <a:pPr marL="0" indent="0">
              <a:buNone/>
            </a:pPr>
            <a:endParaRPr lang="en-GB" dirty="0"/>
          </a:p>
        </p:txBody>
      </p:sp>
    </p:spTree>
    <p:extLst>
      <p:ext uri="{BB962C8B-B14F-4D97-AF65-F5344CB8AC3E}">
        <p14:creationId xmlns:p14="http://schemas.microsoft.com/office/powerpoint/2010/main" xmlns="" val="667829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C035AED6-4305-B501-EF9A-CF172D3EFAF0}"/>
              </a:ext>
            </a:extLst>
          </p:cNvPr>
          <p:cNvPicPr>
            <a:picLocks noChangeAspect="1"/>
          </p:cNvPicPr>
          <p:nvPr/>
        </p:nvPicPr>
        <p:blipFill rotWithShape="1">
          <a:blip r:embed="rId3"/>
          <a:srcRect l="23609" t="17829" r="23265" b="15813"/>
          <a:stretch/>
        </p:blipFill>
        <p:spPr>
          <a:xfrm>
            <a:off x="2130500" y="365125"/>
            <a:ext cx="6826102" cy="5683993"/>
          </a:xfrm>
          <a:prstGeom prst="rect">
            <a:avLst/>
          </a:prstGeom>
        </p:spPr>
      </p:pic>
    </p:spTree>
    <p:extLst>
      <p:ext uri="{BB962C8B-B14F-4D97-AF65-F5344CB8AC3E}">
        <p14:creationId xmlns:p14="http://schemas.microsoft.com/office/powerpoint/2010/main" xmlns="" val="41369994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1025</TotalTime>
  <Words>1380</Words>
  <Application>Microsoft Office PowerPoint</Application>
  <PresentationFormat>Custom</PresentationFormat>
  <Paragraphs>69</Paragraphs>
  <Slides>26</Slides>
  <Notes>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MEDICAL ERROR. ADVISOR FOR THE PROTECTION OF PATIENTS' RIGHTS. RIGHT TO OBJECT AND COMPENSATION OF DAMAGES</vt:lpstr>
      <vt:lpstr>Background</vt:lpstr>
      <vt:lpstr>Medical errors</vt:lpstr>
      <vt:lpstr>Medical error – Error in treatment – Medical malpractice</vt:lpstr>
      <vt:lpstr>Medical error – Error in treatment – Medical malpractice</vt:lpstr>
      <vt:lpstr>Sentinel event or “Never event”</vt:lpstr>
      <vt:lpstr>The criminal offense of medical malpractice, as defined in the Criminal Law of Republic of Serbia </vt:lpstr>
      <vt:lpstr>There are two major types of errors</vt:lpstr>
      <vt:lpstr>Slide 9</vt:lpstr>
      <vt:lpstr>Results</vt:lpstr>
      <vt:lpstr>Conclusions</vt:lpstr>
      <vt:lpstr>Slide 12</vt:lpstr>
      <vt:lpstr>Slide 13</vt:lpstr>
      <vt:lpstr>Slide 14</vt:lpstr>
      <vt:lpstr>Slide 15</vt:lpstr>
      <vt:lpstr>Slide 16</vt:lpstr>
      <vt:lpstr>Slide 17</vt:lpstr>
      <vt:lpstr>Slide 18</vt:lpstr>
      <vt:lpstr>Patient details</vt:lpstr>
      <vt:lpstr>Medication errors</vt:lpstr>
      <vt:lpstr>Slide 21</vt:lpstr>
      <vt:lpstr> What about a Healthcare low? Is conscientious objection ia regular option? </vt:lpstr>
      <vt:lpstr>Law on the rights of patients</vt:lpstr>
      <vt:lpstr>Compenastion for errors during treatment</vt:lpstr>
      <vt:lpstr>In order to determine a crime of medical malpractice</vt:lpstr>
      <vt:lpstr>Message to take home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MEDICAL ERROR. ADVISOR FOR THE PROTECTION OF PATIENTS' RIGHTS. RIGHT TO OBJECT AND COMPENSATION OF DAMAGES</dc:title>
  <dc:creator>Dragana Ignjatovic Ristic</dc:creator>
  <cp:lastModifiedBy>Milanče Sin</cp:lastModifiedBy>
  <cp:revision>2</cp:revision>
  <dcterms:created xsi:type="dcterms:W3CDTF">2024-01-07T18:35:01Z</dcterms:created>
  <dcterms:modified xsi:type="dcterms:W3CDTF">2024-02-12T14:07:50Z</dcterms:modified>
</cp:coreProperties>
</file>